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tiff" ContentType="image/tif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64" r:id="rId3"/>
    <p:sldId id="257" r:id="rId4"/>
    <p:sldId id="258" r:id="rId5"/>
    <p:sldId id="259" r:id="rId6"/>
    <p:sldId id="260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61" r:id="rId23"/>
    <p:sldId id="262" r:id="rId24"/>
    <p:sldId id="263" r:id="rId25"/>
    <p:sldId id="288" r:id="rId26"/>
    <p:sldId id="285" r:id="rId27"/>
    <p:sldId id="286" r:id="rId28"/>
    <p:sldId id="287" r:id="rId29"/>
    <p:sldId id="265" r:id="rId30"/>
    <p:sldId id="266" r:id="rId31"/>
    <p:sldId id="268" r:id="rId32"/>
    <p:sldId id="269" r:id="rId33"/>
    <p:sldId id="289" r:id="rId34"/>
    <p:sldId id="290" r:id="rId35"/>
    <p:sldId id="291" r:id="rId3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30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8AB384B-74B5-4483-B7DD-16BB9F93980A}" type="datetimeFigureOut">
              <a:rPr lang="en-US" smtClean="0"/>
              <a:t>6/4/2012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76C021C-E3F7-430B-88D7-81FBBCDF61F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C021C-E3F7-430B-88D7-81FBBCDF61F8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05A490-5590-43F4-8E49-2B1658168E5C}" type="slidenum">
              <a:rPr lang="en-US"/>
              <a:pPr/>
              <a:t>2</a:t>
            </a:fld>
            <a:endParaRPr lang="en-US"/>
          </a:p>
        </p:txBody>
      </p:sp>
      <p:sp>
        <p:nvSpPr>
          <p:cNvPr id="206851" name="Rectangle 1026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20685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smtClean="0"/>
              <a:t> 94 Daniel- Image from dream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F4F3A3-4665-46DC-85F1-F75FE35BBA6A}" type="slidenum">
              <a:rPr lang="en-US"/>
              <a:pPr/>
              <a:t>3</a:t>
            </a:fld>
            <a:endParaRPr lang="en-US"/>
          </a:p>
        </p:txBody>
      </p:sp>
      <p:sp>
        <p:nvSpPr>
          <p:cNvPr id="15155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67 Brussels: The Altar of Zeus (and Athena) at Pergamon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639E26-EF8E-497D-8106-E4A050FE7F43}" type="slidenum">
              <a:rPr lang="en-US"/>
              <a:pPr/>
              <a:t>4</a:t>
            </a:fld>
            <a:endParaRPr lang="en-US"/>
          </a:p>
        </p:txBody>
      </p:sp>
      <p:sp>
        <p:nvSpPr>
          <p:cNvPr id="15360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53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smtClean="0"/>
              <a:t> 68 Brussels: </a:t>
            </a:r>
            <a:r>
              <a:rPr lang="en-US" b="0" dirty="0" err="1" smtClean="0"/>
              <a:t>Pergamon</a:t>
            </a:r>
            <a:r>
              <a:rPr lang="en-US" b="0" dirty="0" smtClean="0"/>
              <a:t> Altar Picture </a:t>
            </a:r>
            <a:r>
              <a:rPr lang="en-US" sz="2800" dirty="0"/>
              <a:t>from book, full view</a:t>
            </a:r>
            <a:endParaRPr lang="en-US" b="0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AAF6CE-4B28-4CC2-9F6E-4A68EC25422A}" type="slidenum">
              <a:rPr lang="en-US"/>
              <a:pPr/>
              <a:t>5</a:t>
            </a:fld>
            <a:endParaRPr lang="en-US"/>
          </a:p>
        </p:txBody>
      </p:sp>
      <p:sp>
        <p:nvSpPr>
          <p:cNvPr id="15565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55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 </a:t>
            </a:r>
            <a:r>
              <a:rPr lang="en-US" b="0" dirty="0" smtClean="0"/>
              <a:t>69 Brussels-</a:t>
            </a:r>
            <a:r>
              <a:rPr lang="en-US" b="0" dirty="0" err="1" smtClean="0"/>
              <a:t>Pergamon</a:t>
            </a:r>
            <a:r>
              <a:rPr lang="en-US" b="0" dirty="0" smtClean="0"/>
              <a:t> Altar, </a:t>
            </a:r>
            <a:r>
              <a:rPr lang="en-US" sz="3600" dirty="0"/>
              <a:t>Billye Brim &amp; Pastor on steps</a:t>
            </a:r>
            <a:endParaRPr lang="en-US" b="0" dirty="0" smtClean="0"/>
          </a:p>
          <a:p>
            <a:pPr eaLnBrk="1" hangingPunct="1"/>
            <a:endParaRPr lang="en-US" b="0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74AE3D-A357-478F-8A7D-AE36E5F98A3B}" type="slidenum">
              <a:rPr lang="en-US"/>
              <a:pPr/>
              <a:t>6</a:t>
            </a:fld>
            <a:endParaRPr lang="en-US"/>
          </a:p>
        </p:txBody>
      </p:sp>
      <p:sp>
        <p:nvSpPr>
          <p:cNvPr id="15769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57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70 Brussels-Pergamon Acropolis showing</a:t>
            </a:r>
            <a:br>
              <a:rPr lang="en-US" b="0" smtClean="0"/>
            </a:br>
            <a:r>
              <a:rPr lang="en-US" b="0" smtClean="0"/>
              <a:t>     Athena Temple Location</a:t>
            </a:r>
            <a:br>
              <a:rPr lang="en-US" b="0" smtClean="0"/>
            </a:br>
            <a:r>
              <a:rPr lang="en-US" b="0" smtClean="0"/>
              <a:t>     (from book, p.1)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578B97-C3E7-42FA-8E34-A3CBEA316F0B}" type="slidenum">
              <a:rPr lang="en-US"/>
              <a:pPr/>
              <a:t>7</a:t>
            </a:fld>
            <a:endParaRPr lang="en-US"/>
          </a:p>
        </p:txBody>
      </p:sp>
      <p:sp>
        <p:nvSpPr>
          <p:cNvPr id="37888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3788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178 Ishtar Gate</a:t>
            </a:r>
            <a:br>
              <a:rPr lang="en-US" b="0" smtClean="0"/>
            </a:br>
            <a:r>
              <a:rPr lang="en-US" b="0" smtClean="0"/>
              <a:t>       Cover page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3DEE0A-FAFA-4796-884A-A38BDA276BD3}" type="slidenum">
              <a:rPr lang="en-US"/>
              <a:pPr/>
              <a:t>8</a:t>
            </a:fld>
            <a:endParaRPr lang="en-US"/>
          </a:p>
        </p:txBody>
      </p:sp>
      <p:sp>
        <p:nvSpPr>
          <p:cNvPr id="38093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380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179 Ishtar Gate-The Processional Way p.10,11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17B3AB-C522-4CC2-BD9C-BD380F487D9A}" type="slidenum">
              <a:rPr lang="en-US"/>
              <a:pPr/>
              <a:t>9</a:t>
            </a:fld>
            <a:endParaRPr lang="en-US"/>
          </a:p>
        </p:txBody>
      </p:sp>
      <p:sp>
        <p:nvSpPr>
          <p:cNvPr id="38297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382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180 Ishtar Gate-Detail of the Lion Frieze on the Processional Way p.12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E16FCD-AB4D-4717-A1B1-D3D0E14FCF1F}" type="slidenum">
              <a:rPr lang="en-US"/>
              <a:pPr/>
              <a:t>10</a:t>
            </a:fld>
            <a:endParaRPr lang="en-US"/>
          </a:p>
        </p:txBody>
      </p:sp>
      <p:sp>
        <p:nvSpPr>
          <p:cNvPr id="38502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385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smtClean="0"/>
              <a:t> 181 Ishtar Gate- During excavation p.17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BFDE63-3F04-4D44-BA25-9C4739F42351}" type="slidenum">
              <a:rPr lang="en-US"/>
              <a:pPr/>
              <a:t>11</a:t>
            </a:fld>
            <a:endParaRPr lang="en-US"/>
          </a:p>
        </p:txBody>
      </p:sp>
      <p:sp>
        <p:nvSpPr>
          <p:cNvPr id="38707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387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smtClean="0"/>
              <a:t> 182 Ishtar Gate- Bulls &amp; Dragons p.24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42041B-27E0-477C-A7B4-6597E2AD7691}" type="slidenum">
              <a:rPr lang="en-US"/>
              <a:pPr/>
              <a:t>12</a:t>
            </a:fld>
            <a:endParaRPr lang="en-US"/>
          </a:p>
        </p:txBody>
      </p:sp>
      <p:sp>
        <p:nvSpPr>
          <p:cNvPr id="98918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989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476 Tower of Bable w ufo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B8F42-FC7E-404B-B78B-6042A0A62643}" type="slidenum">
              <a:rPr lang="en-US"/>
              <a:pPr/>
              <a:t>13</a:t>
            </a:fld>
            <a:endParaRPr lang="en-US"/>
          </a:p>
        </p:txBody>
      </p:sp>
      <p:sp>
        <p:nvSpPr>
          <p:cNvPr id="99533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995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479 Tower of Babel – ½ Parliament bldg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C2FF5-40D1-44D1-A74A-098685683190}" type="slidenum">
              <a:rPr lang="en-US"/>
              <a:pPr/>
              <a:t>14</a:t>
            </a:fld>
            <a:endParaRPr lang="en-US"/>
          </a:p>
        </p:txBody>
      </p:sp>
      <p:sp>
        <p:nvSpPr>
          <p:cNvPr id="100352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003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483 Europe: Many Tongues One Voice – Close-up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6EF673F-26FC-466C-AB66-E7CED719AE31}" type="slidenum">
              <a:rPr lang="en-US"/>
              <a:pPr/>
              <a:t>15</a:t>
            </a:fld>
            <a:endParaRPr lang="en-US"/>
          </a:p>
        </p:txBody>
      </p:sp>
      <p:sp>
        <p:nvSpPr>
          <p:cNvPr id="100557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005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484 EU Stamp – Woman on bull with stars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6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023FFC-FFF2-4D74-AAD4-396D85679E63}" type="slidenum">
              <a:rPr lang="en-US"/>
              <a:pPr/>
              <a:t>16</a:t>
            </a:fld>
            <a:endParaRPr lang="en-US"/>
          </a:p>
        </p:txBody>
      </p:sp>
      <p:sp>
        <p:nvSpPr>
          <p:cNvPr id="100761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0076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smtClean="0"/>
              <a:t> 485 EU – Discovering Europe painting – Woman on bull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F8D628-F6A5-45FB-8FAE-C81807A5BB40}" type="slidenum">
              <a:rPr lang="en-US"/>
              <a:pPr/>
              <a:t>17</a:t>
            </a:fld>
            <a:endParaRPr lang="en-US"/>
          </a:p>
        </p:txBody>
      </p:sp>
      <p:sp>
        <p:nvSpPr>
          <p:cNvPr id="100966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0096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59BF52-2250-4186-B946-99A39FC5FC7D}" type="slidenum">
              <a:rPr lang="en-US"/>
              <a:pPr/>
              <a:t>18</a:t>
            </a:fld>
            <a:endParaRPr lang="en-US"/>
          </a:p>
        </p:txBody>
      </p:sp>
      <p:sp>
        <p:nvSpPr>
          <p:cNvPr id="101171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011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EU – Discovering Europe painting – Woman on bull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7305C9-1A9E-4614-A8C7-7D4322E9893B}" type="slidenum">
              <a:rPr lang="en-US"/>
              <a:pPr/>
              <a:t>19</a:t>
            </a:fld>
            <a:endParaRPr lang="en-US"/>
          </a:p>
        </p:txBody>
      </p:sp>
      <p:sp>
        <p:nvSpPr>
          <p:cNvPr id="103629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036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499 Europe as a Model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34C6EC-A50B-4170-BF6C-2A05220F5AB4}" type="slidenum">
              <a:rPr lang="en-US"/>
              <a:pPr/>
              <a:t>20</a:t>
            </a:fld>
            <a:endParaRPr lang="en-US"/>
          </a:p>
        </p:txBody>
      </p:sp>
      <p:sp>
        <p:nvSpPr>
          <p:cNvPr id="104038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040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501 Eu Passport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C8F20A-1B5C-48E2-8143-D9B25CAC322F}" type="slidenum">
              <a:rPr lang="en-US"/>
              <a:pPr/>
              <a:t>21</a:t>
            </a:fld>
            <a:endParaRPr lang="en-US"/>
          </a:p>
        </p:txBody>
      </p:sp>
      <p:sp>
        <p:nvSpPr>
          <p:cNvPr id="105881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058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510 Eu Passport The Image of Europe 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231ECBF-5A95-48B6-9BEC-7ADCE1A0E9B8}" type="slidenum">
              <a:rPr lang="en-US"/>
              <a:pPr/>
              <a:t>22</a:t>
            </a:fld>
            <a:endParaRPr lang="en-US"/>
          </a:p>
        </p:txBody>
      </p:sp>
      <p:sp>
        <p:nvSpPr>
          <p:cNvPr id="4301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14 Antichrist/Chip- Chip in hand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0A0C69-B5C8-4844-90C6-783E49F95EA2}" type="slidenum">
              <a:rPr lang="en-US"/>
              <a:pPr/>
              <a:t>23</a:t>
            </a:fld>
            <a:endParaRPr lang="en-US"/>
          </a:p>
        </p:txBody>
      </p:sp>
      <p:sp>
        <p:nvSpPr>
          <p:cNvPr id="4505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15 Antichrist/Chip- Robot Wars article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0C6502-1746-481F-822C-9BC72AF811DF}" type="slidenum">
              <a:rPr lang="en-US"/>
              <a:pPr/>
              <a:t>24</a:t>
            </a:fld>
            <a:endParaRPr lang="en-US"/>
          </a:p>
        </p:txBody>
      </p:sp>
      <p:sp>
        <p:nvSpPr>
          <p:cNvPr id="4710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16 Antichrist/Chip- Design Closeup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C9A0F0-DE85-4407-BA4D-FD5759B8CD2B}" type="slidenum">
              <a:rPr lang="en-US"/>
              <a:pPr/>
              <a:t>25</a:t>
            </a:fld>
            <a:endParaRPr lang="en-US"/>
          </a:p>
        </p:txBody>
      </p:sp>
      <p:sp>
        <p:nvSpPr>
          <p:cNvPr id="115712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157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558 Temple mount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DDF6E9-D5B1-4D93-86C0-E1D12F03619D}" type="slidenum">
              <a:rPr lang="en-US"/>
              <a:pPr/>
              <a:t>26</a:t>
            </a:fld>
            <a:endParaRPr lang="en-US"/>
          </a:p>
        </p:txBody>
      </p:sp>
      <p:sp>
        <p:nvSpPr>
          <p:cNvPr id="111616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116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538 Dome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FDAF67-80F7-4BB6-A388-4062944A17E4}" type="slidenum">
              <a:rPr lang="en-US"/>
              <a:pPr/>
              <a:t>27</a:t>
            </a:fld>
            <a:endParaRPr lang="en-US"/>
          </a:p>
        </p:txBody>
      </p:sp>
      <p:sp>
        <p:nvSpPr>
          <p:cNvPr id="112025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120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smtClean="0"/>
              <a:t> 540 Inside Dome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6F79EE-3D16-47EA-885A-5E80395D3D6B}" type="slidenum">
              <a:rPr lang="en-US"/>
              <a:pPr/>
              <a:t>28</a:t>
            </a:fld>
            <a:endParaRPr lang="en-US"/>
          </a:p>
        </p:txBody>
      </p:sp>
      <p:sp>
        <p:nvSpPr>
          <p:cNvPr id="115507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155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557 Rock top-view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2609A0-6FB6-4EF4-AA1D-EDA36E78950A}" type="slidenum">
              <a:rPr lang="en-US"/>
              <a:pPr/>
              <a:t>29</a:t>
            </a:fld>
            <a:endParaRPr lang="en-US"/>
          </a:p>
        </p:txBody>
      </p:sp>
      <p:sp>
        <p:nvSpPr>
          <p:cNvPr id="337923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337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158 Heavenly Jerusalem- Synagogue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246BDB-D854-4999-9E91-B4810141A5C2}" type="slidenum">
              <a:rPr lang="en-US"/>
              <a:pPr/>
              <a:t>30</a:t>
            </a:fld>
            <a:endParaRPr lang="en-US"/>
          </a:p>
        </p:txBody>
      </p:sp>
      <p:sp>
        <p:nvSpPr>
          <p:cNvPr id="33997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339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159 Heavenly Jerusalem- Baracha Laver</a:t>
            </a:r>
          </a:p>
          <a:p>
            <a:pPr eaLnBrk="1" hangingPunct="1"/>
            <a:endParaRPr lang="en-US" b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75DD72-2942-44D0-8FEC-4BF9E3ECB970}" type="slidenum">
              <a:rPr lang="en-US"/>
              <a:pPr/>
              <a:t>31</a:t>
            </a:fld>
            <a:endParaRPr lang="en-US"/>
          </a:p>
        </p:txBody>
      </p:sp>
      <p:sp>
        <p:nvSpPr>
          <p:cNvPr id="34406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344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b="0" smtClean="0"/>
              <a:t>161 Hebrew- Genesis 1 page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C021C-E3F7-430B-88D7-81FBBCDF61F8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C021C-E3F7-430B-88D7-81FBBCDF61F8}" type="slidenum">
              <a:rPr lang="en-US" smtClean="0"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C021C-E3F7-430B-88D7-81FBBCDF61F8}" type="slidenum">
              <a:rPr lang="en-US" smtClean="0"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6C021C-E3F7-430B-88D7-81FBBCDF61F8}" type="slidenum">
              <a:rPr lang="en-US" smtClean="0"/>
              <a:t>35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3E3F-6370-4314-AC54-4669AED90FEF}" type="datetimeFigureOut">
              <a:rPr lang="en-US" smtClean="0"/>
              <a:t>6/4/2012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F55A-2A70-4B6E-A7F3-E3039C8E6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3E3F-6370-4314-AC54-4669AED90FEF}" type="datetimeFigureOut">
              <a:rPr lang="en-US" smtClean="0"/>
              <a:t>6/4/2012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F55A-2A70-4B6E-A7F3-E3039C8E6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3E3F-6370-4314-AC54-4669AED90FEF}" type="datetimeFigureOut">
              <a:rPr lang="en-US" smtClean="0"/>
              <a:t>6/4/2012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F55A-2A70-4B6E-A7F3-E3039C8E6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3E3F-6370-4314-AC54-4669AED90FEF}" type="datetimeFigureOut">
              <a:rPr lang="en-US" smtClean="0"/>
              <a:t>6/4/2012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F55A-2A70-4B6E-A7F3-E3039C8E6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3E3F-6370-4314-AC54-4669AED90FEF}" type="datetimeFigureOut">
              <a:rPr lang="en-US" smtClean="0"/>
              <a:t>6/4/2012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F55A-2A70-4B6E-A7F3-E3039C8E6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3E3F-6370-4314-AC54-4669AED90FEF}" type="datetimeFigureOut">
              <a:rPr lang="en-US" smtClean="0"/>
              <a:t>6/4/2012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F55A-2A70-4B6E-A7F3-E3039C8E6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3E3F-6370-4314-AC54-4669AED90FEF}" type="datetimeFigureOut">
              <a:rPr lang="en-US" smtClean="0"/>
              <a:t>6/4/2012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F55A-2A70-4B6E-A7F3-E3039C8E6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3E3F-6370-4314-AC54-4669AED90FEF}" type="datetimeFigureOut">
              <a:rPr lang="en-US" smtClean="0"/>
              <a:t>6/4/2012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F55A-2A70-4B6E-A7F3-E3039C8E6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3E3F-6370-4314-AC54-4669AED90FEF}" type="datetimeFigureOut">
              <a:rPr lang="en-US" smtClean="0"/>
              <a:t>6/4/2012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F55A-2A70-4B6E-A7F3-E3039C8E6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3E3F-6370-4314-AC54-4669AED90FEF}" type="datetimeFigureOut">
              <a:rPr lang="en-US" smtClean="0"/>
              <a:t>6/4/2012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F55A-2A70-4B6E-A7F3-E3039C8E6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03E3F-6370-4314-AC54-4669AED90FEF}" type="datetimeFigureOut">
              <a:rPr lang="en-US" smtClean="0"/>
              <a:t>6/4/2012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6F55A-2A70-4B6E-A7F3-E3039C8E61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03E3F-6370-4314-AC54-4669AED90FEF}" type="datetimeFigureOut">
              <a:rPr lang="en-US" smtClean="0"/>
              <a:t>6/4/2012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6F55A-2A70-4B6E-A7F3-E3039C8E61BB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F2D55A6-4004-481A-A49D-97F83BC05A97}" type="slidenum">
              <a:rPr lang="en-US"/>
              <a:pPr/>
              <a:t>2</a:t>
            </a:fld>
            <a:endParaRPr lang="en-US"/>
          </a:p>
        </p:txBody>
      </p:sp>
      <p:sp>
        <p:nvSpPr>
          <p:cNvPr id="205827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581400" y="2209800"/>
            <a:ext cx="10668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Daniel- Image from dream</a:t>
            </a:r>
          </a:p>
        </p:txBody>
      </p:sp>
      <p:pic>
        <p:nvPicPr>
          <p:cNvPr id="205828" name="Picture 1028" descr="da2-im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0"/>
            <a:ext cx="29130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54421C3-854D-4228-976D-38889E04A57E}" type="slidenum">
              <a:rPr lang="en-US"/>
              <a:pPr/>
              <a:t>3</a:t>
            </a:fld>
            <a:endParaRPr lang="en-US"/>
          </a:p>
        </p:txBody>
      </p:sp>
      <p:pic>
        <p:nvPicPr>
          <p:cNvPr id="15053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762000"/>
            <a:ext cx="6477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053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762000" y="71628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Brussels: The Altar of Zeus (and Athena) at Pergamon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15CF625-3199-4790-BB77-F140B4F13DFE}" type="slidenum">
              <a:rPr lang="en-US"/>
              <a:pPr/>
              <a:t>4</a:t>
            </a:fld>
            <a:endParaRPr lang="en-US"/>
          </a:p>
        </p:txBody>
      </p:sp>
      <p:pic>
        <p:nvPicPr>
          <p:cNvPr id="152580" name="Picture 4" descr="pergamon alter togeeth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8600" y="1063625"/>
            <a:ext cx="9753600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C335F44-F78A-4904-8775-EF3A07017199}" type="slidenum">
              <a:rPr lang="en-US"/>
              <a:pPr/>
              <a:t>5</a:t>
            </a:fld>
            <a:endParaRPr lang="en-US"/>
          </a:p>
        </p:txBody>
      </p:sp>
      <p:sp>
        <p:nvSpPr>
          <p:cNvPr id="15462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Brussels-Pergamon Altar, </a:t>
            </a:r>
            <a:r>
              <a:rPr lang="en-US" sz="3200" smtClean="0"/>
              <a:t>BB &amp; Pastor on steps</a:t>
            </a:r>
            <a:endParaRPr lang="en-US" smtClean="0"/>
          </a:p>
        </p:txBody>
      </p:sp>
      <p:sp>
        <p:nvSpPr>
          <p:cNvPr id="1546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54629" name="Picture 4" descr="459523-R1-7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0"/>
            <a:ext cx="8458200" cy="681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7211EC-F9F7-4675-8DCB-E6FA0056DAD6}" type="slidenum">
              <a:rPr lang="en-US"/>
              <a:pPr/>
              <a:t>6</a:t>
            </a:fld>
            <a:endParaRPr lang="en-US"/>
          </a:p>
        </p:txBody>
      </p:sp>
      <p:pic>
        <p:nvPicPr>
          <p:cNvPr id="156677" name="Picture 4" descr="pergamon acropolis pgs togeth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6200" y="1030288"/>
            <a:ext cx="9601200" cy="48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34A6781-8F06-4D3D-BE80-B9B4A6B4A961}" type="slidenum">
              <a:rPr lang="en-US"/>
              <a:pPr/>
              <a:t>7</a:t>
            </a:fld>
            <a:endParaRPr lang="en-US"/>
          </a:p>
        </p:txBody>
      </p:sp>
      <p:sp>
        <p:nvSpPr>
          <p:cNvPr id="37785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Ishtar Gate</a:t>
            </a:r>
            <a:br>
              <a:rPr lang="en-US" smtClean="0"/>
            </a:br>
            <a:r>
              <a:rPr lang="en-US" smtClean="0"/>
              <a:t>Cover page</a:t>
            </a:r>
          </a:p>
        </p:txBody>
      </p:sp>
      <p:pic>
        <p:nvPicPr>
          <p:cNvPr id="377861" name="Picture 4" descr="The Ishtar gate c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0"/>
            <a:ext cx="60960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8F27F3F-A105-4FC5-98DA-C3EEB24D7334}" type="slidenum">
              <a:rPr lang="en-US"/>
              <a:pPr/>
              <a:t>8</a:t>
            </a:fld>
            <a:endParaRPr lang="en-US"/>
          </a:p>
        </p:txBody>
      </p:sp>
      <p:sp>
        <p:nvSpPr>
          <p:cNvPr id="37990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Ishtar Gate-The Processional Way p.10,11</a:t>
            </a:r>
          </a:p>
        </p:txBody>
      </p:sp>
      <p:sp>
        <p:nvSpPr>
          <p:cNvPr id="3799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379909" name="Picture 4" descr="The Ishtar gate pg10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296400" cy="693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4BC8552-2B4D-42E3-BFB7-C0DC15D38083}" type="slidenum">
              <a:rPr lang="en-US"/>
              <a:pPr/>
              <a:t>9</a:t>
            </a:fld>
            <a:endParaRPr lang="en-US"/>
          </a:p>
        </p:txBody>
      </p:sp>
      <p:sp>
        <p:nvSpPr>
          <p:cNvPr id="381955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Ishtar Gate-Detail of the Lion Frieze on the Processional Way p.12</a:t>
            </a:r>
          </a:p>
        </p:txBody>
      </p:sp>
      <p:sp>
        <p:nvSpPr>
          <p:cNvPr id="381956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381957" name="Picture 1028" descr="The Ishtar gate pg12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6838"/>
            <a:ext cx="9144000" cy="666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0865CC2-CC07-47FF-9C10-0289DCC6AD21}" type="slidenum">
              <a:rPr lang="en-US"/>
              <a:pPr/>
              <a:t>10</a:t>
            </a:fld>
            <a:endParaRPr lang="en-US"/>
          </a:p>
        </p:txBody>
      </p:sp>
      <p:pic>
        <p:nvPicPr>
          <p:cNvPr id="384005" name="Picture 4" descr="The Ishtar gate pg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0"/>
            <a:ext cx="66024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2F32644-DCE0-4270-A1E5-E550CCC22BB8}" type="slidenum">
              <a:rPr lang="en-US"/>
              <a:pPr/>
              <a:t>11</a:t>
            </a:fld>
            <a:endParaRPr lang="en-US"/>
          </a:p>
        </p:txBody>
      </p:sp>
      <p:pic>
        <p:nvPicPr>
          <p:cNvPr id="386053" name="Picture 4" descr="The Ishtar gate pg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9050" y="0"/>
            <a:ext cx="664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1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1830747-B12F-47EC-ACCB-363FC46A906C}" type="slidenum">
              <a:rPr lang="en-US"/>
              <a:pPr/>
              <a:t>12</a:t>
            </a:fld>
            <a:endParaRPr lang="en-US"/>
          </a:p>
        </p:txBody>
      </p:sp>
      <p:sp>
        <p:nvSpPr>
          <p:cNvPr id="9881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Tower of Bable w ufo</a:t>
            </a:r>
          </a:p>
        </p:txBody>
      </p:sp>
      <p:pic>
        <p:nvPicPr>
          <p:cNvPr id="988165" name="Picture 6" descr="Babel w uf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52400"/>
            <a:ext cx="7848600" cy="663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30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F3915B7-46E8-4135-A201-100144CEC4B6}" type="slidenum">
              <a:rPr lang="en-US"/>
              <a:pPr/>
              <a:t>13</a:t>
            </a:fld>
            <a:endParaRPr lang="en-US"/>
          </a:p>
        </p:txBody>
      </p:sp>
      <p:sp>
        <p:nvSpPr>
          <p:cNvPr id="9943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Tower of Babel – ½ Parliament bldg</a:t>
            </a:r>
          </a:p>
        </p:txBody>
      </p:sp>
      <p:sp>
        <p:nvSpPr>
          <p:cNvPr id="9943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994309" name="Picture 5" descr="Babel from ma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6350"/>
            <a:ext cx="8686800" cy="692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4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757D35A-710C-4FA6-825B-9C1DD09A7EA0}" type="slidenum">
              <a:rPr lang="en-US"/>
              <a:pPr/>
              <a:t>14</a:t>
            </a:fld>
            <a:endParaRPr lang="en-US"/>
          </a:p>
        </p:txBody>
      </p:sp>
      <p:pic>
        <p:nvPicPr>
          <p:cNvPr id="1002501" name="Picture 4" descr="euposter"/>
          <p:cNvPicPr>
            <a:picLocks noChangeAspect="1" noChangeArrowheads="1"/>
          </p:cNvPicPr>
          <p:nvPr/>
        </p:nvPicPr>
        <p:blipFill>
          <a:blip r:embed="rId3" cstate="print">
            <a:lum contrast="12000"/>
          </a:blip>
          <a:srcRect l="62267" t="70454"/>
          <a:stretch>
            <a:fillRect/>
          </a:stretch>
        </p:blipFill>
        <p:spPr bwMode="auto">
          <a:xfrm>
            <a:off x="1447800" y="304800"/>
            <a:ext cx="6110288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5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99B4A1C-C522-4734-B659-74E7E16AADAE}" type="slidenum">
              <a:rPr lang="en-US"/>
              <a:pPr/>
              <a:t>15</a:t>
            </a:fld>
            <a:endParaRPr lang="en-US"/>
          </a:p>
        </p:txBody>
      </p:sp>
      <p:pic>
        <p:nvPicPr>
          <p:cNvPr id="1004549" name="Picture 5" descr="EU bull wom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9975" y="60325"/>
            <a:ext cx="7388225" cy="666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5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5DDCC4A-6562-46DE-96AC-E818644683AA}" type="slidenum">
              <a:rPr lang="en-US"/>
              <a:pPr/>
              <a:t>16</a:t>
            </a:fld>
            <a:endParaRPr lang="en-US"/>
          </a:p>
        </p:txBody>
      </p:sp>
      <p:pic>
        <p:nvPicPr>
          <p:cNvPr id="1006597" name="Picture 5" descr="EU bull woman paint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52400"/>
            <a:ext cx="6545263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6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8CF0C7F-4BF0-4F65-ADDF-C4830B0F7789}" type="slidenum">
              <a:rPr lang="en-US"/>
              <a:pPr/>
              <a:t>17</a:t>
            </a:fld>
            <a:endParaRPr lang="en-US"/>
          </a:p>
        </p:txBody>
      </p:sp>
      <p:sp>
        <p:nvSpPr>
          <p:cNvPr id="100864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EU Woman on bull – metal sculpture</a:t>
            </a:r>
          </a:p>
        </p:txBody>
      </p:sp>
      <p:sp>
        <p:nvSpPr>
          <p:cNvPr id="10086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008645" name="Picture 5" descr="EU bull woman met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69863"/>
            <a:ext cx="8915400" cy="635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6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39BFC08-4B34-4159-8B43-5A41EBDA82F3}" type="slidenum">
              <a:rPr lang="en-US"/>
              <a:pPr/>
              <a:t>18</a:t>
            </a:fld>
            <a:endParaRPr lang="en-US"/>
          </a:p>
        </p:txBody>
      </p:sp>
      <p:pic>
        <p:nvPicPr>
          <p:cNvPr id="1010693" name="Picture 4" descr="EU bull woman paint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71600" y="152400"/>
            <a:ext cx="6545263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2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B7EE296-FA3E-427B-80EE-A0BFCC8CDBBC}" type="slidenum">
              <a:rPr lang="en-US"/>
              <a:pPr/>
              <a:t>19</a:t>
            </a:fld>
            <a:endParaRPr lang="en-US"/>
          </a:p>
        </p:txBody>
      </p:sp>
      <p:sp>
        <p:nvSpPr>
          <p:cNvPr id="1035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Europe as a Model</a:t>
            </a:r>
          </a:p>
        </p:txBody>
      </p:sp>
      <p:sp>
        <p:nvSpPr>
          <p:cNvPr id="1035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035269" name="Picture 5" descr="DSC013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62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Eu Passport</a:t>
            </a:r>
          </a:p>
        </p:txBody>
      </p:sp>
      <p:pic>
        <p:nvPicPr>
          <p:cNvPr id="1039364" name="Picture 4" descr="Fron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0"/>
            <a:ext cx="49037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Eu Passport The Image of Europe </a:t>
            </a:r>
          </a:p>
        </p:txBody>
      </p:sp>
      <p:sp>
        <p:nvSpPr>
          <p:cNvPr id="105779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057796" name="Picture 4" descr="pg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04800"/>
            <a:ext cx="89154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B95CC41-C323-4DF7-91E5-DA7B75E8F568}" type="slidenum">
              <a:rPr lang="en-US"/>
              <a:pPr/>
              <a:t>22</a:t>
            </a:fld>
            <a:endParaRPr lang="en-US"/>
          </a:p>
        </p:txBody>
      </p:sp>
      <p:pic>
        <p:nvPicPr>
          <p:cNvPr id="41988" name="Picture 2" descr="Mark of the Beast"/>
          <p:cNvPicPr>
            <a:picLocks noChangeAspect="1" noChangeArrowheads="1"/>
          </p:cNvPicPr>
          <p:nvPr/>
        </p:nvPicPr>
        <p:blipFill>
          <a:blip r:embed="rId3" cstate="print">
            <a:lum bright="12000"/>
          </a:blip>
          <a:srcRect/>
          <a:stretch>
            <a:fillRect/>
          </a:stretch>
        </p:blipFill>
        <p:spPr bwMode="auto">
          <a:xfrm>
            <a:off x="2209800" y="76200"/>
            <a:ext cx="45720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ABB47B1-29D7-41EE-AAEB-8223132CDF59}" type="slidenum">
              <a:rPr lang="en-US"/>
              <a:pPr/>
              <a:t>23</a:t>
            </a:fld>
            <a:endParaRPr lang="en-US"/>
          </a:p>
        </p:txBody>
      </p:sp>
      <p:pic>
        <p:nvPicPr>
          <p:cNvPr id="44036" name="Picture 3" descr="Mark of the Beast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0"/>
            <a:ext cx="5181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3BA4BC0-2856-4EA7-85FA-A0CE92829DF5}" type="slidenum">
              <a:rPr lang="en-US"/>
              <a:pPr/>
              <a:t>24</a:t>
            </a:fld>
            <a:endParaRPr lang="en-US"/>
          </a:p>
        </p:txBody>
      </p:sp>
      <p:pic>
        <p:nvPicPr>
          <p:cNvPr id="46084" name="Picture 3" descr="Mark of the Beast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52400"/>
            <a:ext cx="67056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AF2FA48-2378-43E0-9331-C41D43FBA0FE}" type="slidenum">
              <a:rPr lang="en-US"/>
              <a:pPr/>
              <a:t>25</a:t>
            </a:fld>
            <a:endParaRPr lang="en-US"/>
          </a:p>
        </p:txBody>
      </p:sp>
      <p:sp>
        <p:nvSpPr>
          <p:cNvPr id="1156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Templemount</a:t>
            </a:r>
          </a:p>
        </p:txBody>
      </p:sp>
      <p:sp>
        <p:nvSpPr>
          <p:cNvPr id="1156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156101" name="Picture 4" descr="IMG_09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28600" y="203200"/>
            <a:ext cx="9525000" cy="635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1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1D86BF-0F3D-4786-9026-1095369382A1}" type="slidenum">
              <a:rPr lang="en-US"/>
              <a:pPr/>
              <a:t>26</a:t>
            </a:fld>
            <a:endParaRPr lang="en-US"/>
          </a:p>
        </p:txBody>
      </p:sp>
      <p:sp>
        <p:nvSpPr>
          <p:cNvPr id="11151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Dome</a:t>
            </a:r>
          </a:p>
        </p:txBody>
      </p:sp>
      <p:sp>
        <p:nvSpPr>
          <p:cNvPr id="11151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115141" name="Picture 4" descr="IMG_077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81000"/>
            <a:ext cx="8839200" cy="589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2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D3A584-8A68-4FE9-9B38-5AED51C0F6EE}" type="slidenum">
              <a:rPr lang="en-US"/>
              <a:pPr/>
              <a:t>27</a:t>
            </a:fld>
            <a:endParaRPr lang="en-US"/>
          </a:p>
        </p:txBody>
      </p:sp>
      <p:sp>
        <p:nvSpPr>
          <p:cNvPr id="11192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Inside Dome</a:t>
            </a:r>
          </a:p>
        </p:txBody>
      </p:sp>
      <p:sp>
        <p:nvSpPr>
          <p:cNvPr id="11192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119237" name="Picture 4" descr="Rock+Piller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1000"/>
            <a:ext cx="9144000" cy="610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C7A34BB-6E03-4686-9110-266203EC6A06}" type="slidenum">
              <a:rPr lang="en-US"/>
              <a:pPr/>
              <a:t>28</a:t>
            </a:fld>
            <a:endParaRPr lang="en-US"/>
          </a:p>
        </p:txBody>
      </p:sp>
      <p:sp>
        <p:nvSpPr>
          <p:cNvPr id="1154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Rock top-view</a:t>
            </a:r>
          </a:p>
        </p:txBody>
      </p:sp>
      <p:sp>
        <p:nvSpPr>
          <p:cNvPr id="11540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1154053" name="Picture 4" descr="RockTopVie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3726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30CF053-7F7F-4B47-A01D-BDBFF5BD9CD9}" type="slidenum">
              <a:rPr lang="en-US"/>
              <a:pPr/>
              <a:t>29</a:t>
            </a:fld>
            <a:endParaRPr lang="en-US"/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0" y="4191000"/>
            <a:ext cx="1905000" cy="9144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Heavenly Jerusalem- Synagogue</a:t>
            </a:r>
          </a:p>
        </p:txBody>
      </p:sp>
      <p:pic>
        <p:nvPicPr>
          <p:cNvPr id="336900" name="Picture 2" descr="Heavenly Jerusale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8638" y="152400"/>
            <a:ext cx="5364162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57960B5-E101-43F5-89DA-8ED43E8666BF}" type="slidenum">
              <a:rPr lang="en-US"/>
              <a:pPr/>
              <a:t>30</a:t>
            </a:fld>
            <a:endParaRPr lang="en-US"/>
          </a:p>
        </p:txBody>
      </p:sp>
      <p:sp>
        <p:nvSpPr>
          <p:cNvPr id="338947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Heavenly Jerusalem- Baracha Laver</a:t>
            </a:r>
          </a:p>
        </p:txBody>
      </p:sp>
      <p:pic>
        <p:nvPicPr>
          <p:cNvPr id="338948" name="Picture 2" descr="Heavenly Jerusalem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1000"/>
            <a:ext cx="8382000" cy="611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037CC86-464D-4A0E-93C1-9E756AA5C9DC}" type="slidenum">
              <a:rPr lang="en-US"/>
              <a:pPr/>
              <a:t>31</a:t>
            </a:fld>
            <a:endParaRPr lang="en-US"/>
          </a:p>
        </p:txBody>
      </p:sp>
      <p:sp>
        <p:nvSpPr>
          <p:cNvPr id="3430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Hebrew- Genesis 1 page</a:t>
            </a:r>
          </a:p>
        </p:txBody>
      </p:sp>
      <p:pic>
        <p:nvPicPr>
          <p:cNvPr id="343045" name="Picture 4" descr="Hebrew english bible p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7663" y="0"/>
            <a:ext cx="59118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648200" y="1828800"/>
            <a:ext cx="320842" cy="3007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510462" y="1828800"/>
            <a:ext cx="280737" cy="2887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:\Product covers\BillyeBrim Product Covers\Revelation\Gen 1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905000"/>
            <a:ext cx="8763000" cy="175260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304800" y="2133600"/>
            <a:ext cx="762000" cy="609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430379" y="2133600"/>
            <a:ext cx="613610" cy="5975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he Ineffable Name aaa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-170185"/>
            <a:ext cx="9192789" cy="710438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33400"/>
            <a:ext cx="9139752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09600"/>
            <a:ext cx="9139752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363</Words>
  <Application>Microsoft Office PowerPoint</Application>
  <PresentationFormat>On-screen Show (4:3)</PresentationFormat>
  <Paragraphs>111</Paragraphs>
  <Slides>35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Slide 1</vt:lpstr>
      <vt:lpstr>Daniel- Image from dream</vt:lpstr>
      <vt:lpstr>Brussels: The Altar of Zeus (and Athena) at Pergamon</vt:lpstr>
      <vt:lpstr>Slide 4</vt:lpstr>
      <vt:lpstr>Brussels-Pergamon Altar, BB &amp; Pastor on steps</vt:lpstr>
      <vt:lpstr>Slide 6</vt:lpstr>
      <vt:lpstr>Ishtar Gate Cover page</vt:lpstr>
      <vt:lpstr>Ishtar Gate-The Processional Way p.10,11</vt:lpstr>
      <vt:lpstr>Ishtar Gate-Detail of the Lion Frieze on the Processional Way p.12</vt:lpstr>
      <vt:lpstr>Slide 10</vt:lpstr>
      <vt:lpstr>Slide 11</vt:lpstr>
      <vt:lpstr>Tower of Bable w ufo</vt:lpstr>
      <vt:lpstr>Tower of Babel – ½ Parliament bldg</vt:lpstr>
      <vt:lpstr>Slide 14</vt:lpstr>
      <vt:lpstr>Slide 15</vt:lpstr>
      <vt:lpstr>Slide 16</vt:lpstr>
      <vt:lpstr>EU Woman on bull – metal sculpture</vt:lpstr>
      <vt:lpstr>Slide 18</vt:lpstr>
      <vt:lpstr>Europe as a Model</vt:lpstr>
      <vt:lpstr>Eu Passport</vt:lpstr>
      <vt:lpstr>Eu Passport The Image of Europe </vt:lpstr>
      <vt:lpstr>Slide 22</vt:lpstr>
      <vt:lpstr>Slide 23</vt:lpstr>
      <vt:lpstr>Slide 24</vt:lpstr>
      <vt:lpstr>Templemount</vt:lpstr>
      <vt:lpstr>Dome</vt:lpstr>
      <vt:lpstr>Inside Dome</vt:lpstr>
      <vt:lpstr>Rock top-view</vt:lpstr>
      <vt:lpstr>Heavenly Jerusalem- Synagogue</vt:lpstr>
      <vt:lpstr>Heavenly Jerusalem- Baracha Laver</vt:lpstr>
      <vt:lpstr>Hebrew- Genesis 1 page</vt:lpstr>
      <vt:lpstr>Slide 32</vt:lpstr>
      <vt:lpstr>Slide 33</vt:lpstr>
      <vt:lpstr>Slide 34</vt:lpstr>
      <vt:lpstr>Slide 35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Sue Lofland</dc:creator>
  <cp:lastModifiedBy>Sue Lofland</cp:lastModifiedBy>
  <cp:revision>7</cp:revision>
  <dcterms:created xsi:type="dcterms:W3CDTF">2012-06-04T16:31:06Z</dcterms:created>
  <dcterms:modified xsi:type="dcterms:W3CDTF">2012-06-04T17:34:28Z</dcterms:modified>
</cp:coreProperties>
</file>