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313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72" r:id="rId11"/>
    <p:sldId id="264" r:id="rId12"/>
    <p:sldId id="265" r:id="rId13"/>
    <p:sldId id="266" r:id="rId14"/>
    <p:sldId id="273" r:id="rId15"/>
    <p:sldId id="268" r:id="rId16"/>
    <p:sldId id="269" r:id="rId17"/>
    <p:sldId id="271" r:id="rId18"/>
    <p:sldId id="270" r:id="rId19"/>
    <p:sldId id="311" r:id="rId20"/>
    <p:sldId id="274" r:id="rId21"/>
    <p:sldId id="312" r:id="rId22"/>
    <p:sldId id="282" r:id="rId23"/>
    <p:sldId id="276" r:id="rId24"/>
    <p:sldId id="277" r:id="rId25"/>
    <p:sldId id="278" r:id="rId26"/>
    <p:sldId id="279" r:id="rId27"/>
    <p:sldId id="280" r:id="rId28"/>
    <p:sldId id="281" r:id="rId29"/>
    <p:sldId id="293" r:id="rId30"/>
    <p:sldId id="292" r:id="rId31"/>
    <p:sldId id="291" r:id="rId32"/>
    <p:sldId id="290" r:id="rId33"/>
    <p:sldId id="289" r:id="rId34"/>
    <p:sldId id="288" r:id="rId35"/>
    <p:sldId id="287" r:id="rId36"/>
    <p:sldId id="286" r:id="rId37"/>
    <p:sldId id="285" r:id="rId38"/>
    <p:sldId id="297" r:id="rId39"/>
    <p:sldId id="306" r:id="rId40"/>
    <p:sldId id="305" r:id="rId41"/>
    <p:sldId id="304" r:id="rId42"/>
    <p:sldId id="303" r:id="rId43"/>
    <p:sldId id="302" r:id="rId44"/>
    <p:sldId id="301" r:id="rId45"/>
    <p:sldId id="300" r:id="rId46"/>
    <p:sldId id="299" r:id="rId47"/>
    <p:sldId id="298" r:id="rId48"/>
    <p:sldId id="296" r:id="rId49"/>
    <p:sldId id="295" r:id="rId50"/>
    <p:sldId id="294" r:id="rId51"/>
    <p:sldId id="284" r:id="rId52"/>
    <p:sldId id="283" r:id="rId53"/>
    <p:sldId id="310" r:id="rId54"/>
    <p:sldId id="309" r:id="rId5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>
        <p:scale>
          <a:sx n="88" d="100"/>
          <a:sy n="88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53EEF0-E059-1E4E-93C7-095EBFAE55DD}" type="datetimeFigureOut">
              <a:rPr lang="en-US" smtClean="0"/>
              <a:t>5/21/2013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F2DE7-9144-4648-AF6A-E5B69078B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571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A26D54-2A75-E84D-BDFB-28517FAD426B}" type="datetimeFigureOut">
              <a:rPr lang="en-US" smtClean="0"/>
              <a:t>5/21/2013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A9D59A-4F7C-7B49-9287-6F8F8DB47E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07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C065B6-A624-2048-BE00-C50FFB234372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20787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68275" y="900113"/>
            <a:ext cx="7194550" cy="5395912"/>
          </a:xfrm>
          <a:ln/>
        </p:spPr>
      </p:sp>
      <p:sp>
        <p:nvSpPr>
          <p:cNvPr id="20787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dirty="0" smtClean="0"/>
              <a:t>Daniel- </a:t>
            </a:r>
            <a:r>
              <a:rPr lang="en-US" b="0" dirty="0"/>
              <a:t>Image from </a:t>
            </a:r>
            <a:r>
              <a:rPr lang="en-US" b="0" dirty="0" smtClean="0"/>
              <a:t>Nebuchadnezzar’s dream</a:t>
            </a:r>
            <a:endParaRPr lang="en-US" b="0" dirty="0"/>
          </a:p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7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5F563A-7CB3-C647-825B-97D3F7DB45E2}" type="slidenum">
              <a:rPr lang="en-US"/>
              <a:pPr/>
              <a:t>3</a:t>
            </a:fld>
            <a:endParaRPr lang="en-US"/>
          </a:p>
        </p:txBody>
      </p:sp>
      <p:sp>
        <p:nvSpPr>
          <p:cNvPr id="500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68275" y="900113"/>
            <a:ext cx="7194550" cy="5395912"/>
          </a:xfrm>
          <a:ln/>
        </p:spPr>
      </p:sp>
      <p:sp>
        <p:nvSpPr>
          <p:cNvPr id="500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dirty="0" smtClean="0"/>
              <a:t>Old Map-Leaf</a:t>
            </a:r>
            <a:r>
              <a:rPr lang="en-US" b="0" baseline="0" dirty="0" smtClean="0"/>
              <a:t> Shape</a:t>
            </a:r>
            <a:endParaRPr lang="en-US" b="0" dirty="0"/>
          </a:p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E36AFB-A926-7840-8FEC-66AC63CD5E49}" type="slidenum">
              <a:rPr lang="en-US"/>
              <a:pPr/>
              <a:t>4</a:t>
            </a:fld>
            <a:endParaRPr lang="en-US"/>
          </a:p>
        </p:txBody>
      </p:sp>
      <p:sp>
        <p:nvSpPr>
          <p:cNvPr id="527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68275" y="900113"/>
            <a:ext cx="7194550" cy="5395912"/>
          </a:xfrm>
          <a:ln/>
        </p:spPr>
      </p:sp>
      <p:sp>
        <p:nvSpPr>
          <p:cNvPr id="527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dirty="0" smtClean="0"/>
              <a:t>Map- </a:t>
            </a:r>
            <a:r>
              <a:rPr lang="en-US" b="0" dirty="0"/>
              <a:t>Arabic </a:t>
            </a:r>
            <a:r>
              <a:rPr lang="en-US" b="0" dirty="0" smtClean="0"/>
              <a:t>States</a:t>
            </a:r>
            <a:r>
              <a:rPr lang="en-US" b="0" baseline="0" dirty="0" smtClean="0"/>
              <a:t> </a:t>
            </a:r>
            <a:r>
              <a:rPr lang="en-US" b="0" baseline="0" dirty="0" err="1" smtClean="0"/>
              <a:t>vs</a:t>
            </a:r>
            <a:r>
              <a:rPr lang="en-US" b="0" baseline="0" dirty="0" smtClean="0"/>
              <a:t> </a:t>
            </a:r>
            <a:r>
              <a:rPr lang="en-US" b="0" dirty="0" smtClean="0"/>
              <a:t>Jewish State</a:t>
            </a:r>
            <a:r>
              <a:rPr lang="en-US" b="0" baseline="0" dirty="0" smtClean="0"/>
              <a:t> comparison</a:t>
            </a:r>
            <a:endParaRPr lang="en-US" b="0" dirty="0"/>
          </a:p>
          <a:p>
            <a:pPr eaLnBrk="1" hangingPunct="1"/>
            <a:endParaRPr lang="en-US" b="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666E26-FF74-DC48-B1F1-4AF6623AF4EA}" type="slidenum">
              <a:rPr lang="en-US"/>
              <a:pPr/>
              <a:t>5</a:t>
            </a:fld>
            <a:endParaRPr lang="en-US"/>
          </a:p>
        </p:txBody>
      </p:sp>
      <p:sp>
        <p:nvSpPr>
          <p:cNvPr id="529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68275" y="900113"/>
            <a:ext cx="7194550" cy="5395912"/>
          </a:xfrm>
          <a:ln/>
        </p:spPr>
      </p:sp>
      <p:sp>
        <p:nvSpPr>
          <p:cNvPr id="529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/>
              <a:t> 250 Map- Jewish Homeland</a:t>
            </a:r>
          </a:p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437A53-E3FD-0448-BD4D-CF71672621BC}" type="slidenum">
              <a:rPr lang="en-US"/>
              <a:pPr/>
              <a:t>6</a:t>
            </a:fld>
            <a:endParaRPr lang="en-US"/>
          </a:p>
        </p:txBody>
      </p:sp>
      <p:sp>
        <p:nvSpPr>
          <p:cNvPr id="534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68275" y="900113"/>
            <a:ext cx="7194550" cy="5395912"/>
          </a:xfrm>
          <a:ln/>
        </p:spPr>
      </p:sp>
      <p:sp>
        <p:nvSpPr>
          <p:cNvPr id="534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dirty="0" smtClean="0"/>
              <a:t>Map- </a:t>
            </a:r>
            <a:r>
              <a:rPr lang="en-US" b="0" dirty="0"/>
              <a:t>Arabs Rule 77% of Palestine</a:t>
            </a:r>
          </a:p>
          <a:p>
            <a:pPr eaLnBrk="1" hangingPunct="1"/>
            <a:endParaRPr lang="en-US" b="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748C63-2A55-5D43-8660-E9108517B840}" type="slidenum">
              <a:rPr lang="en-US"/>
              <a:pPr/>
              <a:t>7</a:t>
            </a:fld>
            <a:endParaRPr lang="en-US"/>
          </a:p>
        </p:txBody>
      </p:sp>
      <p:sp>
        <p:nvSpPr>
          <p:cNvPr id="538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68275" y="900113"/>
            <a:ext cx="7194550" cy="5395912"/>
          </a:xfrm>
          <a:ln/>
        </p:spPr>
      </p:sp>
      <p:sp>
        <p:nvSpPr>
          <p:cNvPr id="538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dirty="0" smtClean="0"/>
              <a:t>Map- </a:t>
            </a:r>
            <a:r>
              <a:rPr lang="en-US" b="0" dirty="0"/>
              <a:t>Mountains of </a:t>
            </a:r>
            <a:r>
              <a:rPr lang="en-US" b="0" dirty="0" smtClean="0"/>
              <a:t>Israel</a:t>
            </a:r>
            <a:r>
              <a:rPr lang="en-US" b="0" baseline="0" dirty="0" smtClean="0"/>
              <a:t> &amp; </a:t>
            </a:r>
            <a:r>
              <a:rPr lang="en-US" b="0" dirty="0" smtClean="0"/>
              <a:t>West </a:t>
            </a:r>
            <a:r>
              <a:rPr lang="en-US" b="0" dirty="0"/>
              <a:t>Bank</a:t>
            </a:r>
          </a:p>
          <a:p>
            <a:pPr eaLnBrk="1" hangingPunct="1"/>
            <a:endParaRPr lang="en-US" b="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168634-F5FC-B14E-B1E8-B6D1B8CC4BE0}" type="slidenum">
              <a:rPr lang="en-US"/>
              <a:pPr/>
              <a:t>8</a:t>
            </a:fld>
            <a:endParaRPr lang="en-US"/>
          </a:p>
        </p:txBody>
      </p:sp>
      <p:sp>
        <p:nvSpPr>
          <p:cNvPr id="54067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68275" y="900113"/>
            <a:ext cx="7194550" cy="5395912"/>
          </a:xfrm>
          <a:ln/>
        </p:spPr>
      </p:sp>
      <p:sp>
        <p:nvSpPr>
          <p:cNvPr id="54067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dirty="0" smtClean="0"/>
              <a:t>Map- </a:t>
            </a:r>
            <a:r>
              <a:rPr lang="en-US" b="0" dirty="0"/>
              <a:t>Palestine </a:t>
            </a:r>
            <a:r>
              <a:rPr lang="en-US" b="0" dirty="0" smtClean="0"/>
              <a:t>was Divided</a:t>
            </a:r>
            <a:endParaRPr lang="en-US" b="0" dirty="0"/>
          </a:p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0667F7-E48B-634D-BDF6-898853F97205}" type="slidenum">
              <a:rPr lang="en-US"/>
              <a:pPr/>
              <a:t>9</a:t>
            </a:fld>
            <a:endParaRPr lang="en-US"/>
          </a:p>
        </p:txBody>
      </p:sp>
      <p:sp>
        <p:nvSpPr>
          <p:cNvPr id="93593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68275" y="900113"/>
            <a:ext cx="7194550" cy="5395912"/>
          </a:xfrm>
          <a:ln/>
        </p:spPr>
      </p:sp>
      <p:sp>
        <p:nvSpPr>
          <p:cNvPr id="93593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dirty="0" smtClean="0"/>
              <a:t>Map- </a:t>
            </a:r>
            <a:r>
              <a:rPr lang="en-US" b="0" dirty="0"/>
              <a:t>Israel &amp; Neighboring states</a:t>
            </a:r>
          </a:p>
          <a:p>
            <a:pPr eaLnBrk="1" hangingPunct="1"/>
            <a:endParaRPr lang="en-US" b="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55AC85-8677-384A-A42C-B76BB9879E54}" type="slidenum">
              <a:rPr lang="en-US"/>
              <a:pPr/>
              <a:t>10</a:t>
            </a:fld>
            <a:endParaRPr lang="en-US"/>
          </a:p>
        </p:txBody>
      </p:sp>
      <p:sp>
        <p:nvSpPr>
          <p:cNvPr id="1177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68275" y="900113"/>
            <a:ext cx="7194550" cy="5395912"/>
          </a:xfrm>
          <a:ln/>
        </p:spPr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7 Day Chart - Timeline</a:t>
            </a:r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767DA3-F610-4548-AB7E-33CE551E5597}" type="slidenum">
              <a:rPr lang="en-US"/>
              <a:pPr/>
              <a:t>11</a:t>
            </a:fld>
            <a:endParaRPr lang="en-US"/>
          </a:p>
        </p:txBody>
      </p:sp>
      <p:sp>
        <p:nvSpPr>
          <p:cNvPr id="66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68275" y="900113"/>
            <a:ext cx="7194550" cy="5395912"/>
          </a:xfrm>
          <a:ln/>
        </p:spPr>
      </p:sp>
      <p:sp>
        <p:nvSpPr>
          <p:cNvPr id="66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dirty="0" err="1" smtClean="0"/>
              <a:t>Misgav</a:t>
            </a:r>
            <a:r>
              <a:rPr lang="en-US" b="0" dirty="0" smtClean="0"/>
              <a:t> </a:t>
            </a:r>
            <a:r>
              <a:rPr lang="en-US" b="0" dirty="0"/>
              <a:t>Am-Soldier &amp; Dog</a:t>
            </a:r>
          </a:p>
          <a:p>
            <a:pPr eaLnBrk="1" hangingPunct="1"/>
            <a:endParaRPr lang="en-US" b="0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E7815F-12DE-CA48-BF01-2E854BBBB8DC}" type="slidenum">
              <a:rPr lang="en-US"/>
              <a:pPr/>
              <a:t>12</a:t>
            </a:fld>
            <a:endParaRPr lang="en-US"/>
          </a:p>
        </p:txBody>
      </p:sp>
      <p:sp>
        <p:nvSpPr>
          <p:cNvPr id="66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68275" y="900113"/>
            <a:ext cx="7194550" cy="5395912"/>
          </a:xfrm>
          <a:ln/>
        </p:spPr>
      </p:sp>
      <p:sp>
        <p:nvSpPr>
          <p:cNvPr id="66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dirty="0" err="1" smtClean="0"/>
              <a:t>Misgav</a:t>
            </a:r>
            <a:r>
              <a:rPr lang="en-US" b="0" dirty="0" smtClean="0"/>
              <a:t> </a:t>
            </a:r>
            <a:r>
              <a:rPr lang="en-US" b="0" dirty="0"/>
              <a:t>Am- Hezbollah Flag </a:t>
            </a:r>
            <a:r>
              <a:rPr lang="en-US" b="0" dirty="0" err="1"/>
              <a:t>Closeup</a:t>
            </a:r>
            <a:endParaRPr lang="en-US" b="0" dirty="0"/>
          </a:p>
          <a:p>
            <a:pPr eaLnBrk="1" hangingPunct="1"/>
            <a:endParaRPr lang="en-US" b="0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ECB74E-2929-9F40-A5BC-0154763985FC}" type="slidenum">
              <a:rPr lang="en-US"/>
              <a:pPr/>
              <a:t>13</a:t>
            </a:fld>
            <a:endParaRPr lang="en-US"/>
          </a:p>
        </p:txBody>
      </p:sp>
      <p:sp>
        <p:nvSpPr>
          <p:cNvPr id="66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68275" y="900113"/>
            <a:ext cx="7194550" cy="5395912"/>
          </a:xfrm>
          <a:ln/>
        </p:spPr>
      </p:sp>
      <p:sp>
        <p:nvSpPr>
          <p:cNvPr id="66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dirty="0" err="1" smtClean="0"/>
              <a:t>Misgav</a:t>
            </a:r>
            <a:r>
              <a:rPr lang="en-US" b="0" dirty="0" smtClean="0"/>
              <a:t> </a:t>
            </a:r>
            <a:r>
              <a:rPr lang="en-US" b="0" dirty="0"/>
              <a:t>Am- Hezbollah Flag Distant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2C25DD-AAC5-F541-AAE9-C71E46C74549}" type="slidenum">
              <a:rPr lang="en-US"/>
              <a:pPr/>
              <a:t>14</a:t>
            </a:fld>
            <a:endParaRPr lang="en-US"/>
          </a:p>
        </p:txBody>
      </p:sp>
      <p:sp>
        <p:nvSpPr>
          <p:cNvPr id="1249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68275" y="900113"/>
            <a:ext cx="7194550" cy="5395912"/>
          </a:xfrm>
          <a:ln/>
        </p:spPr>
      </p:sp>
      <p:sp>
        <p:nvSpPr>
          <p:cNvPr id="1249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Youth </a:t>
            </a:r>
            <a:r>
              <a:rPr lang="en-US" dirty="0"/>
              <a:t>Tour </a:t>
            </a:r>
            <a:r>
              <a:rPr lang="en-US" dirty="0" smtClean="0"/>
              <a:t>- </a:t>
            </a:r>
            <a:r>
              <a:rPr lang="en-US" dirty="0" err="1" smtClean="0"/>
              <a:t>Misgav</a:t>
            </a:r>
            <a:r>
              <a:rPr lang="en-US" dirty="0" smtClean="0"/>
              <a:t> </a:t>
            </a:r>
            <a:r>
              <a:rPr lang="en-US" dirty="0"/>
              <a:t>Am </a:t>
            </a:r>
            <a:r>
              <a:rPr lang="en-US" dirty="0" smtClean="0"/>
              <a:t>- Lebanon </a:t>
            </a:r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DB73CD-A2A8-114F-B324-2F0514EB57C6}" type="slidenum">
              <a:rPr lang="en-US"/>
              <a:pPr/>
              <a:t>15</a:t>
            </a:fld>
            <a:endParaRPr lang="en-US"/>
          </a:p>
        </p:txBody>
      </p:sp>
      <p:sp>
        <p:nvSpPr>
          <p:cNvPr id="95232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68275" y="900113"/>
            <a:ext cx="7194550" cy="5395912"/>
          </a:xfrm>
          <a:ln/>
        </p:spPr>
      </p:sp>
      <p:sp>
        <p:nvSpPr>
          <p:cNvPr id="952323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dirty="0" smtClean="0"/>
              <a:t>Jerusalem</a:t>
            </a:r>
            <a:r>
              <a:rPr lang="en-US" b="0" baseline="0" dirty="0" smtClean="0"/>
              <a:t> - </a:t>
            </a:r>
            <a:r>
              <a:rPr lang="en-US" b="0" dirty="0" smtClean="0"/>
              <a:t>Temple Mount </a:t>
            </a:r>
            <a:r>
              <a:rPr lang="en-US" b="0" dirty="0"/>
              <a:t>with dome</a:t>
            </a:r>
          </a:p>
          <a:p>
            <a:pPr eaLnBrk="1" hangingPunct="1"/>
            <a:endParaRPr lang="en-US" b="0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3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2DCCC9-5462-544F-B13C-032402D6CEA2}" type="slidenum">
              <a:rPr lang="en-US"/>
              <a:pPr/>
              <a:t>16</a:t>
            </a:fld>
            <a:endParaRPr lang="en-US"/>
          </a:p>
        </p:txBody>
      </p:sp>
      <p:sp>
        <p:nvSpPr>
          <p:cNvPr id="1124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68275" y="900113"/>
            <a:ext cx="7194550" cy="5395912"/>
          </a:xfrm>
          <a:ln/>
        </p:spPr>
      </p:sp>
      <p:sp>
        <p:nvSpPr>
          <p:cNvPr id="1124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dirty="0" smtClean="0"/>
              <a:t>Dome of the Rock – Inside view</a:t>
            </a:r>
            <a:endParaRPr lang="en-US" b="0" dirty="0"/>
          </a:p>
          <a:p>
            <a:pPr eaLnBrk="1" hangingPunct="1"/>
            <a:endParaRPr lang="en-US" b="0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1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352B2E-A367-C145-951C-2C1705C45CF6}" type="slidenum">
              <a:rPr lang="en-US"/>
              <a:pPr/>
              <a:t>17</a:t>
            </a:fld>
            <a:endParaRPr lang="en-US"/>
          </a:p>
        </p:txBody>
      </p:sp>
      <p:sp>
        <p:nvSpPr>
          <p:cNvPr id="1159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68275" y="900113"/>
            <a:ext cx="7194550" cy="5395912"/>
          </a:xfrm>
          <a:ln/>
        </p:spPr>
      </p:sp>
      <p:sp>
        <p:nvSpPr>
          <p:cNvPr id="1159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Dome of the </a:t>
            </a:r>
            <a:r>
              <a:rPr lang="en-US" b="0" dirty="0" smtClean="0"/>
              <a:t>Rock – Inside</a:t>
            </a:r>
            <a:r>
              <a:rPr lang="en-US" b="0" baseline="0" dirty="0" smtClean="0"/>
              <a:t> – T</a:t>
            </a:r>
            <a:r>
              <a:rPr lang="en-US" b="0" dirty="0" smtClean="0"/>
              <a:t>op down view</a:t>
            </a:r>
            <a:endParaRPr lang="en-US" b="0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6EBFFD-2E52-314E-97E0-EEF6F34A2088}" type="slidenum">
              <a:rPr lang="en-US"/>
              <a:pPr/>
              <a:t>18</a:t>
            </a:fld>
            <a:endParaRPr lang="en-US"/>
          </a:p>
        </p:txBody>
      </p:sp>
      <p:sp>
        <p:nvSpPr>
          <p:cNvPr id="1126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68275" y="900113"/>
            <a:ext cx="7194550" cy="5395912"/>
          </a:xfrm>
          <a:ln/>
        </p:spPr>
      </p:sp>
      <p:sp>
        <p:nvSpPr>
          <p:cNvPr id="1126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dirty="0" err="1" smtClean="0"/>
              <a:t>Migdal</a:t>
            </a:r>
            <a:r>
              <a:rPr lang="en-US" b="0" dirty="0" smtClean="0"/>
              <a:t> - Aerial View</a:t>
            </a:r>
            <a:endParaRPr lang="en-US" b="0" dirty="0"/>
          </a:p>
          <a:p>
            <a:pPr eaLnBrk="1" hangingPunct="1"/>
            <a:endParaRPr lang="en-US" b="0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Hebrew</a:t>
            </a:r>
            <a:r>
              <a:rPr lang="en-US" baseline="0" dirty="0" smtClean="0"/>
              <a:t> Calendar – Major Holidays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1570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Hebrew Calendar</a:t>
            </a:r>
            <a:r>
              <a:rPr lang="en-US" baseline="0" dirty="0" smtClean="0"/>
              <a:t> – Modern Holidays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1954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Hebrew Calendar – Rosh </a:t>
            </a:r>
            <a:r>
              <a:rPr lang="en-US" dirty="0" err="1" smtClean="0"/>
              <a:t>Chodesh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7001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Hebrew Calendar – Lunar Eclipses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3478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Hebrew Calendar – March 2013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6472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April 2013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7845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May 2013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6192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June 2013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2682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July 2013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2339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August 2013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297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September 2013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4014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October 2013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3153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November 2013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0839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December 2013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703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January 2014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08472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February 2014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8123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March 2014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9237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April 2014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43306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May 2014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25740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June 2014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08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July 2014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22964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August 2014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53734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September 2014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69886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October 2014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52576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November 2014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78959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December 2014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098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January 2015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34591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February 2015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08751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March 2015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00341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April 2015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53189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May 2015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74662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June 2015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1296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July 2015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52710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August 2015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10934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Hebrew Calendar – September 2015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42185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Black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901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C243-F0ED-4446-8DFE-42CD8965678B}" type="datetimeFigureOut">
              <a:rPr lang="en-US" smtClean="0"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CD76-BC6D-3E46-9246-0B4F35DAF1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C243-F0ED-4446-8DFE-42CD8965678B}" type="datetimeFigureOut">
              <a:rPr lang="en-US" smtClean="0"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CD76-BC6D-3E46-9246-0B4F35DAF1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C243-F0ED-4446-8DFE-42CD8965678B}" type="datetimeFigureOut">
              <a:rPr lang="en-US" smtClean="0"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CD76-BC6D-3E46-9246-0B4F35DAF1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C243-F0ED-4446-8DFE-42CD8965678B}" type="datetimeFigureOut">
              <a:rPr lang="en-US" smtClean="0"/>
              <a:t>5/21/2013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CD76-BC6D-3E46-9246-0B4F35DAF1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C243-F0ED-4446-8DFE-42CD8965678B}" type="datetimeFigureOut">
              <a:rPr lang="en-US" smtClean="0"/>
              <a:t>5/21/2013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CD76-BC6D-3E46-9246-0B4F35DAF1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C243-F0ED-4446-8DFE-42CD8965678B}" type="datetimeFigureOut">
              <a:rPr lang="en-US" smtClean="0"/>
              <a:t>5/21/2013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CD76-BC6D-3E46-9246-0B4F35DAF1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C243-F0ED-4446-8DFE-42CD8965678B}" type="datetimeFigureOut">
              <a:rPr lang="en-US" smtClean="0"/>
              <a:t>5/21/2013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CD76-BC6D-3E46-9246-0B4F35DAF1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C243-F0ED-4446-8DFE-42CD8965678B}" type="datetimeFigureOut">
              <a:rPr lang="en-US" smtClean="0"/>
              <a:t>5/21/2013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CD76-BC6D-3E46-9246-0B4F35DAF1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C243-F0ED-4446-8DFE-42CD8965678B}" type="datetimeFigureOut">
              <a:rPr lang="en-US" smtClean="0"/>
              <a:t>5/21/2013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CD76-BC6D-3E46-9246-0B4F35DAF1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C243-F0ED-4446-8DFE-42CD8965678B}" type="datetimeFigureOut">
              <a:rPr lang="en-US" smtClean="0"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CD76-BC6D-3E46-9246-0B4F35DAF1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C243-F0ED-4446-8DFE-42CD8965678B}" type="datetimeFigureOut">
              <a:rPr lang="en-US" smtClean="0"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CD76-BC6D-3E46-9246-0B4F35DAF1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5C243-F0ED-4446-8DFE-42CD8965678B}" type="datetimeFigureOut">
              <a:rPr lang="en-US" smtClean="0"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ECD76-BC6D-3E46-9246-0B4F35DAF1B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5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9536"/>
            <a:ext cx="8382000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334000" y="2731829"/>
            <a:ext cx="28194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cap="small" dirty="0">
                <a:ln w="0" cap="rnd" cmpd="sng">
                  <a:noFill/>
                </a:ln>
                <a:solidFill>
                  <a:srgbClr val="006699"/>
                </a:solidFill>
                <a:latin typeface="Ubuntu" pitchFamily="34" charset="0"/>
              </a:rPr>
              <a:t>w</a:t>
            </a:r>
            <a:r>
              <a:rPr lang="en-US" sz="3200" cap="small" dirty="0" smtClean="0">
                <a:ln w="0" cap="rnd" cmpd="sng">
                  <a:noFill/>
                </a:ln>
                <a:solidFill>
                  <a:srgbClr val="006699"/>
                </a:solidFill>
                <a:latin typeface="Ubuntu" pitchFamily="34" charset="0"/>
              </a:rPr>
              <a:t>ith</a:t>
            </a:r>
            <a:r>
              <a:rPr lang="en-US" sz="4800" cap="small" dirty="0" smtClean="0">
                <a:ln w="12700" cap="rnd" cmpd="sng">
                  <a:noFill/>
                </a:ln>
                <a:solidFill>
                  <a:srgbClr val="006699"/>
                </a:solidFill>
                <a:latin typeface="Ubuntu" pitchFamily="34" charset="0"/>
              </a:rPr>
              <a:t> </a:t>
            </a:r>
          </a:p>
          <a:p>
            <a:r>
              <a:rPr lang="en-US" sz="6000" b="1" i="1" cap="all" dirty="0" smtClean="0">
                <a:ln w="12700" cap="rnd" cmpd="sng">
                  <a:noFill/>
                </a:ln>
                <a:solidFill>
                  <a:srgbClr val="006699"/>
                </a:solidFill>
                <a:effectLst/>
                <a:latin typeface="Ubuntu" pitchFamily="34" charset="0"/>
              </a:rPr>
              <a:t>Dr. </a:t>
            </a:r>
          </a:p>
          <a:p>
            <a:r>
              <a:rPr lang="en-US" sz="6000" b="1" i="1" cap="all" dirty="0" smtClean="0">
                <a:ln w="12700" cap="rnd" cmpd="sng">
                  <a:noFill/>
                </a:ln>
                <a:solidFill>
                  <a:srgbClr val="006699"/>
                </a:solidFill>
                <a:effectLst/>
                <a:latin typeface="Ubuntu" pitchFamily="34" charset="0"/>
              </a:rPr>
              <a:t>Billye </a:t>
            </a:r>
          </a:p>
          <a:p>
            <a:r>
              <a:rPr lang="en-US" sz="6000" b="1" i="1" cap="all" dirty="0" smtClean="0">
                <a:ln w="12700" cap="rnd" cmpd="sng">
                  <a:noFill/>
                </a:ln>
                <a:solidFill>
                  <a:srgbClr val="006699"/>
                </a:solidFill>
                <a:effectLst/>
                <a:latin typeface="Ubuntu" pitchFamily="34" charset="0"/>
              </a:rPr>
              <a:t>Brim</a:t>
            </a:r>
            <a:endParaRPr lang="en-US" sz="6000" b="1" i="1" cap="all" dirty="0">
              <a:ln w="12700" cap="rnd" cmpd="sng">
                <a:noFill/>
              </a:ln>
              <a:solidFill>
                <a:srgbClr val="006699"/>
              </a:solidFill>
              <a:effectLst/>
              <a:latin typeface="Ubuntu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9200" y="1667750"/>
            <a:ext cx="3962400" cy="488544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828800"/>
            <a:ext cx="3657600" cy="457200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008456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4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436BEE4-C86B-BF47-8D9A-97BC14BA1440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20685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581400" y="2209800"/>
            <a:ext cx="10668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Daniel- Image from dream</a:t>
            </a:r>
          </a:p>
        </p:txBody>
      </p:sp>
      <p:pic>
        <p:nvPicPr>
          <p:cNvPr id="206851" name="Picture 1028" descr="da2-im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19072" y="76200"/>
            <a:ext cx="2848328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BDDA7B9-8EA8-E244-BAB1-12FE9EFEDE95}" type="slidenum">
              <a:rPr lang="en-US"/>
              <a:pPr/>
              <a:t>3</a:t>
            </a:fld>
            <a:endParaRPr lang="en-US"/>
          </a:p>
        </p:txBody>
      </p:sp>
      <p:sp>
        <p:nvSpPr>
          <p:cNvPr id="499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Map- Old Map-Leafs</a:t>
            </a:r>
          </a:p>
        </p:txBody>
      </p:sp>
      <p:pic>
        <p:nvPicPr>
          <p:cNvPr id="499715" name="Picture 4" descr="flow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81000"/>
            <a:ext cx="8001000" cy="609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DC11B85-7CCB-D84E-B69D-6C632AB3F0E9}" type="slidenum">
              <a:rPr lang="en-US"/>
              <a:pPr/>
              <a:t>4</a:t>
            </a:fld>
            <a:endParaRPr lang="en-US"/>
          </a:p>
        </p:txBody>
      </p:sp>
      <p:sp>
        <p:nvSpPr>
          <p:cNvPr id="526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33600" y="1828800"/>
            <a:ext cx="5334000" cy="1752600"/>
          </a:xfrm>
        </p:spPr>
        <p:txBody>
          <a:bodyPr/>
          <a:lstStyle/>
          <a:p>
            <a:pPr eaLnBrk="1" hangingPunct="1"/>
            <a:r>
              <a:rPr lang="en-US"/>
              <a:t>Map- Arabic States/Jewish States</a:t>
            </a:r>
          </a:p>
        </p:txBody>
      </p:sp>
      <p:pic>
        <p:nvPicPr>
          <p:cNvPr id="526339" name="Picture 3" descr="Map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76200"/>
            <a:ext cx="7010400" cy="669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38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CC2EF7B-A846-5044-97D3-D3B7746E51E3}" type="slidenum">
              <a:rPr lang="en-US"/>
              <a:pPr/>
              <a:t>5</a:t>
            </a:fld>
            <a:endParaRPr lang="en-US"/>
          </a:p>
        </p:txBody>
      </p:sp>
      <p:sp>
        <p:nvSpPr>
          <p:cNvPr id="528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19400" y="1676400"/>
            <a:ext cx="3962400" cy="1905000"/>
          </a:xfrm>
        </p:spPr>
        <p:txBody>
          <a:bodyPr/>
          <a:lstStyle/>
          <a:p>
            <a:pPr eaLnBrk="1" hangingPunct="1"/>
            <a:r>
              <a:rPr lang="en-US"/>
              <a:t>Map- Jewish Homeland</a:t>
            </a:r>
          </a:p>
        </p:txBody>
      </p:sp>
      <p:pic>
        <p:nvPicPr>
          <p:cNvPr id="528387" name="Picture 3" descr="homela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228600"/>
            <a:ext cx="5980113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50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9C297CB-6CF8-B949-A704-06D5C002F4BB}" type="slidenum">
              <a:rPr lang="en-US"/>
              <a:pPr/>
              <a:t>6</a:t>
            </a:fld>
            <a:endParaRPr lang="en-US"/>
          </a:p>
        </p:txBody>
      </p:sp>
      <p:sp>
        <p:nvSpPr>
          <p:cNvPr id="533506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124200" y="2286000"/>
            <a:ext cx="2057400" cy="2667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/>
              <a:t>Map- Arabs Rule 77% of Palestine</a:t>
            </a:r>
          </a:p>
        </p:txBody>
      </p:sp>
      <p:pic>
        <p:nvPicPr>
          <p:cNvPr id="533507" name="Picture 2" descr="arab rule"/>
          <p:cNvPicPr>
            <a:picLocks noChangeAspect="1" noChangeArrowheads="1"/>
          </p:cNvPicPr>
          <p:nvPr/>
        </p:nvPicPr>
        <p:blipFill>
          <a:blip r:embed="rId3"/>
          <a:srcRect t="3192" b="1064"/>
          <a:stretch>
            <a:fillRect/>
          </a:stretch>
        </p:blipFill>
        <p:spPr bwMode="auto">
          <a:xfrm>
            <a:off x="2514600" y="152400"/>
            <a:ext cx="39243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5D0CB55-5798-7149-8BC9-53AF308672D8}" type="slidenum">
              <a:rPr lang="en-US"/>
              <a:pPr/>
              <a:t>7</a:t>
            </a:fld>
            <a:endParaRPr lang="en-US"/>
          </a:p>
        </p:txBody>
      </p:sp>
      <p:pic>
        <p:nvPicPr>
          <p:cNvPr id="537602" name="Picture 3" descr="westbank1"/>
          <p:cNvPicPr>
            <a:picLocks noChangeAspect="1" noChangeArrowheads="1"/>
          </p:cNvPicPr>
          <p:nvPr/>
        </p:nvPicPr>
        <p:blipFill>
          <a:blip r:embed="rId3">
            <a:lum contrast="12000"/>
          </a:blip>
          <a:srcRect/>
          <a:stretch>
            <a:fillRect/>
          </a:stretch>
        </p:blipFill>
        <p:spPr bwMode="auto">
          <a:xfrm>
            <a:off x="4571999" y="-1"/>
            <a:ext cx="4114801" cy="6885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7603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70104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/>
              <a:t>Map- Mountains of Israel/West Bank</a:t>
            </a:r>
          </a:p>
        </p:txBody>
      </p:sp>
      <p:pic>
        <p:nvPicPr>
          <p:cNvPr id="537604" name="Picture 4" descr="mountains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0160" y="0"/>
            <a:ext cx="4149790" cy="68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64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2DBB085-FAF0-9649-9898-FAB1AC4259A5}" type="slidenum">
              <a:rPr lang="en-US"/>
              <a:pPr/>
              <a:t>8</a:t>
            </a:fld>
            <a:endParaRPr lang="en-US"/>
          </a:p>
        </p:txBody>
      </p:sp>
      <p:pic>
        <p:nvPicPr>
          <p:cNvPr id="539650" name="Picture 2" descr="divid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1050" y="685800"/>
            <a:ext cx="503555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965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7162800"/>
            <a:ext cx="7772400" cy="1143000"/>
          </a:xfrm>
        </p:spPr>
        <p:txBody>
          <a:bodyPr/>
          <a:lstStyle/>
          <a:p>
            <a:pPr eaLnBrk="1" hangingPunct="1"/>
            <a:r>
              <a:rPr lang="en-US"/>
              <a:t>Map- Palestine Divided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1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C0FEDEC-7723-EE4F-9AD4-35DB7A8357CB}" type="slidenum">
              <a:rPr lang="en-US"/>
              <a:pPr/>
              <a:t>9</a:t>
            </a:fld>
            <a:endParaRPr lang="en-US"/>
          </a:p>
        </p:txBody>
      </p:sp>
      <p:sp>
        <p:nvSpPr>
          <p:cNvPr id="9349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7526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/>
              <a:t>Maps- Israel &amp; Neighboring states</a:t>
            </a:r>
          </a:p>
        </p:txBody>
      </p:sp>
      <p:pic>
        <p:nvPicPr>
          <p:cNvPr id="934915" name="Picture 4" descr="israel_nbr9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36513"/>
            <a:ext cx="7086600" cy="685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57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195932F-A78C-5C48-B141-B2C09E1946DE}" type="slidenum">
              <a:rPr lang="en-US"/>
              <a:pPr/>
              <a:t>10</a:t>
            </a:fld>
            <a:endParaRPr lang="en-US"/>
          </a:p>
        </p:txBody>
      </p:sp>
      <p:sp>
        <p:nvSpPr>
          <p:cNvPr id="1176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Time Lime</a:t>
            </a:r>
          </a:p>
        </p:txBody>
      </p:sp>
      <p:sp>
        <p:nvSpPr>
          <p:cNvPr id="1176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1176580" name="Picture 4" descr="7 days ch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143000" y="-152400"/>
            <a:ext cx="10515600" cy="815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76581" name="Text Box 5"/>
          <p:cNvSpPr txBox="1">
            <a:spLocks noChangeArrowheads="1"/>
          </p:cNvSpPr>
          <p:nvPr/>
        </p:nvSpPr>
        <p:spPr bwMode="auto">
          <a:xfrm>
            <a:off x="6477000" y="1642646"/>
            <a:ext cx="16319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latin typeface="Lucida Calligraphy" pitchFamily="66" charset="0"/>
              </a:rPr>
              <a:t>End of </a:t>
            </a:r>
            <a:r>
              <a:rPr lang="en-US" sz="1600" dirty="0" smtClean="0">
                <a:latin typeface="Lucida Calligraphy" pitchFamily="66" charset="0"/>
              </a:rPr>
              <a:t>Days</a:t>
            </a:r>
            <a:endParaRPr lang="en-US" sz="1600" dirty="0">
              <a:latin typeface="Lucida Calligraphy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57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4A25CDD-7482-7C48-B2F9-9A181A0F4F1B}" type="slidenum">
              <a:rPr lang="en-US"/>
              <a:pPr/>
              <a:t>11</a:t>
            </a:fld>
            <a:endParaRPr lang="en-US"/>
          </a:p>
        </p:txBody>
      </p:sp>
      <p:sp>
        <p:nvSpPr>
          <p:cNvPr id="66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/>
              <a:t>Misgav Am-Soldier &amp; Dog</a:t>
            </a:r>
          </a:p>
        </p:txBody>
      </p:sp>
      <p:pic>
        <p:nvPicPr>
          <p:cNvPr id="664579" name="Picture 3" descr="Military Install Golan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304800"/>
            <a:ext cx="7772400" cy="625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62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80A5726-ABC2-3A4B-9EDC-FD30BB27B4B3}" type="slidenum">
              <a:rPr lang="en-US"/>
              <a:pPr/>
              <a:t>12</a:t>
            </a:fld>
            <a:endParaRPr lang="en-US"/>
          </a:p>
        </p:txBody>
      </p:sp>
      <p:sp>
        <p:nvSpPr>
          <p:cNvPr id="66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/>
              <a:t>Misgav Am- Hezbollah Flag Closeup</a:t>
            </a:r>
          </a:p>
        </p:txBody>
      </p:sp>
      <p:pic>
        <p:nvPicPr>
          <p:cNvPr id="666627" name="Picture 3" descr="Military Install Golan2"/>
          <p:cNvPicPr>
            <a:picLocks noChangeAspect="1" noChangeArrowheads="1"/>
          </p:cNvPicPr>
          <p:nvPr/>
        </p:nvPicPr>
        <p:blipFill>
          <a:blip r:embed="rId3">
            <a:lum bright="6000"/>
          </a:blip>
          <a:srcRect/>
          <a:stretch>
            <a:fillRect/>
          </a:stretch>
        </p:blipFill>
        <p:spPr bwMode="auto">
          <a:xfrm>
            <a:off x="533400" y="381000"/>
            <a:ext cx="8001000" cy="614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67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53523D2-9790-FA47-9501-1886B4F748EE}" type="slidenum">
              <a:rPr lang="en-US"/>
              <a:pPr/>
              <a:t>13</a:t>
            </a:fld>
            <a:endParaRPr lang="en-US"/>
          </a:p>
        </p:txBody>
      </p:sp>
      <p:sp>
        <p:nvSpPr>
          <p:cNvPr id="66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/>
              <a:t>Misgav Am- Hezbollah Flag Distant</a:t>
            </a:r>
          </a:p>
        </p:txBody>
      </p:sp>
      <p:pic>
        <p:nvPicPr>
          <p:cNvPr id="668675" name="Picture 3" descr="Military Install Golan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04800"/>
            <a:ext cx="8001000" cy="624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25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DFB55A7-5E2B-8049-BC3A-45391D930DCF}" type="slidenum">
              <a:rPr lang="en-US"/>
              <a:pPr/>
              <a:t>14</a:t>
            </a:fld>
            <a:endParaRPr lang="en-US"/>
          </a:p>
        </p:txBody>
      </p:sp>
      <p:sp>
        <p:nvSpPr>
          <p:cNvPr id="1248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Misgav Am billye/kids hills</a:t>
            </a:r>
          </a:p>
        </p:txBody>
      </p:sp>
      <p:sp>
        <p:nvSpPr>
          <p:cNvPr id="1248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124826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76200" y="381000"/>
            <a:ext cx="9259888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29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2C0B025-EC44-7346-8BEF-7FA1B9211945}" type="slidenum">
              <a:rPr lang="en-US"/>
              <a:pPr/>
              <a:t>15</a:t>
            </a:fld>
            <a:endParaRPr lang="en-US"/>
          </a:p>
        </p:txBody>
      </p:sp>
      <p:sp>
        <p:nvSpPr>
          <p:cNvPr id="951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Temple Mnt w/dome</a:t>
            </a:r>
          </a:p>
        </p:txBody>
      </p:sp>
      <p:sp>
        <p:nvSpPr>
          <p:cNvPr id="951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951300" name="Picture 4" descr="DSC000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295400" y="-609600"/>
            <a:ext cx="10820400" cy="811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32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5353F87-F898-724A-B264-24AA123B9654}" type="slidenum">
              <a:rPr lang="en-US"/>
              <a:pPr/>
              <a:t>16</a:t>
            </a:fld>
            <a:endParaRPr lang="en-US"/>
          </a:p>
        </p:txBody>
      </p:sp>
      <p:sp>
        <p:nvSpPr>
          <p:cNvPr id="1123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Inside Dome</a:t>
            </a:r>
          </a:p>
        </p:txBody>
      </p:sp>
      <p:sp>
        <p:nvSpPr>
          <p:cNvPr id="1123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1123332" name="Picture 4" descr="Rock+Piller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81000"/>
            <a:ext cx="9144000" cy="610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14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5B7198E-4149-5543-8746-C336271A3F0B}" type="slidenum">
              <a:rPr lang="en-US"/>
              <a:pPr/>
              <a:t>17</a:t>
            </a:fld>
            <a:endParaRPr lang="en-US"/>
          </a:p>
        </p:txBody>
      </p:sp>
      <p:sp>
        <p:nvSpPr>
          <p:cNvPr id="1158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Rock top-view</a:t>
            </a:r>
          </a:p>
        </p:txBody>
      </p:sp>
      <p:sp>
        <p:nvSpPr>
          <p:cNvPr id="1158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1158148" name="Picture 4" descr="RockTopVie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3726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37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CFA9C2D-262E-F141-88CB-B564EFD5A6D1}" type="slidenum">
              <a:rPr lang="en-US"/>
              <a:pPr/>
              <a:t>18</a:t>
            </a:fld>
            <a:endParaRPr lang="en-US"/>
          </a:p>
        </p:txBody>
      </p:sp>
      <p:sp>
        <p:nvSpPr>
          <p:cNvPr id="1125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Migdal View</a:t>
            </a:r>
          </a:p>
        </p:txBody>
      </p:sp>
      <p:sp>
        <p:nvSpPr>
          <p:cNvPr id="1125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1125380" name="Picture 4" descr="Migda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33400"/>
            <a:ext cx="8534400" cy="568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\\10.1.1.68\storage\PartnerMeeting\Jewish Holidays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31"/>
          <a:stretch/>
        </p:blipFill>
        <p:spPr bwMode="auto">
          <a:xfrm>
            <a:off x="436562" y="685800"/>
            <a:ext cx="8250238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\\10.1.1.68\storage\PartnerMeeting\Jewish Holidays-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517"/>
          <a:stretch/>
        </p:blipFill>
        <p:spPr bwMode="auto">
          <a:xfrm>
            <a:off x="457200" y="914400"/>
            <a:ext cx="8250238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498503" y="762000"/>
            <a:ext cx="3064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(Beginning of Hebrew Months)</a:t>
            </a:r>
            <a:endParaRPr lang="en-US" dirty="0"/>
          </a:p>
        </p:txBody>
      </p:sp>
      <p:pic>
        <p:nvPicPr>
          <p:cNvPr id="3074" name="Picture 2" descr="\\10.1.1.68\storage\PartnerMeeting\Jewish Holidays-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 bwMode="auto">
          <a:xfrm>
            <a:off x="457200" y="946666"/>
            <a:ext cx="8227343" cy="3549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 descr="\\10.1.1.68\storage\PartnerMeeting\Jewish Holidays-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766"/>
          <a:stretch/>
        </p:blipFill>
        <p:spPr bwMode="auto">
          <a:xfrm>
            <a:off x="381000" y="762000"/>
            <a:ext cx="83058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3-05-20 at 4.23.1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700424"/>
            <a:ext cx="8763000" cy="547177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3-05-20 at 4.23.3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685800"/>
            <a:ext cx="8610600" cy="556259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3-05-20 at 4.23.48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685800"/>
            <a:ext cx="8534400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3-05-20 at 4.23.59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609600"/>
            <a:ext cx="8610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3-05-20 at 4.24.1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685800"/>
            <a:ext cx="8610600" cy="51816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13-05-20 at 4.24.2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685800"/>
            <a:ext cx="8458200" cy="54102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24.3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762000"/>
            <a:ext cx="8534400" cy="5334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34.09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762000"/>
            <a:ext cx="8610600" cy="5410199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34.20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762000"/>
            <a:ext cx="8610600" cy="5410199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34.29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762000"/>
            <a:ext cx="8610600" cy="54102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35.57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762000"/>
            <a:ext cx="8610600" cy="5257799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36.0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762000"/>
            <a:ext cx="8610600" cy="5334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36.19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685800"/>
            <a:ext cx="8534400" cy="5486399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36.3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762000"/>
            <a:ext cx="8534400" cy="5334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Screen shot 2013-05-20 at 4.36.5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685800"/>
            <a:ext cx="86106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37.03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685800"/>
            <a:ext cx="8610600" cy="54102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37.1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609600"/>
            <a:ext cx="8610600" cy="55626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37.2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685800"/>
            <a:ext cx="8534400" cy="55626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37.38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762000"/>
            <a:ext cx="8610600" cy="5333999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40.5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685800"/>
            <a:ext cx="8458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41.10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685800"/>
            <a:ext cx="85344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41.2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685800"/>
            <a:ext cx="8610600" cy="55626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41.3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685800"/>
            <a:ext cx="8610600" cy="54102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41.4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762000"/>
            <a:ext cx="8610600" cy="52578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41.5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762000"/>
            <a:ext cx="8686800" cy="5334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42.0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762000"/>
            <a:ext cx="8610600" cy="54102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42.1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685800"/>
            <a:ext cx="8610600" cy="5410199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42.2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762000"/>
            <a:ext cx="8610600" cy="5410199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42.3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762000"/>
            <a:ext cx="8458200" cy="5334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42.43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85800"/>
            <a:ext cx="83820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42.51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762000"/>
            <a:ext cx="8458200" cy="54102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1239</TotalTime>
  <Words>419</Words>
  <Application>Microsoft Office PowerPoint</Application>
  <PresentationFormat>On-screen Show (4:3)</PresentationFormat>
  <Paragraphs>146</Paragraphs>
  <Slides>54</Slides>
  <Notes>53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PowerPoint Presentation</vt:lpstr>
      <vt:lpstr>Daniel- Image from dream</vt:lpstr>
      <vt:lpstr>Map- Old Map-Leafs</vt:lpstr>
      <vt:lpstr>Map- Arabic States/Jewish States</vt:lpstr>
      <vt:lpstr>Map- Jewish Homeland</vt:lpstr>
      <vt:lpstr>Map- Arabs Rule 77% of Palestine</vt:lpstr>
      <vt:lpstr>Map- Mountains of Israel/West Bank</vt:lpstr>
      <vt:lpstr>Map- Palestine Divided</vt:lpstr>
      <vt:lpstr>Maps- Israel &amp; Neighboring states</vt:lpstr>
      <vt:lpstr>Time Lime</vt:lpstr>
      <vt:lpstr>Misgav Am-Soldier &amp; Dog</vt:lpstr>
      <vt:lpstr>Misgav Am- Hezbollah Flag Closeup</vt:lpstr>
      <vt:lpstr>Misgav Am- Hezbollah Flag Distant</vt:lpstr>
      <vt:lpstr>Misgav Am billye/kids hills</vt:lpstr>
      <vt:lpstr>Temple Mnt w/dome</vt:lpstr>
      <vt:lpstr>Inside Dome</vt:lpstr>
      <vt:lpstr>Rock top-view</vt:lpstr>
      <vt:lpstr>Migdal 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Randy Lofland</dc:creator>
  <cp:lastModifiedBy>Sue Lofland</cp:lastModifiedBy>
  <cp:revision>18</cp:revision>
  <cp:lastPrinted>2013-05-20T21:13:09Z</cp:lastPrinted>
  <dcterms:created xsi:type="dcterms:W3CDTF">2013-05-20T21:02:00Z</dcterms:created>
  <dcterms:modified xsi:type="dcterms:W3CDTF">2013-05-21T19:37:55Z</dcterms:modified>
</cp:coreProperties>
</file>