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9" r:id="rId2"/>
    <p:sldId id="266" r:id="rId3"/>
    <p:sldId id="267" r:id="rId4"/>
    <p:sldId id="269" r:id="rId5"/>
    <p:sldId id="272" r:id="rId6"/>
    <p:sldId id="268" r:id="rId7"/>
    <p:sldId id="270" r:id="rId8"/>
    <p:sldId id="273" r:id="rId9"/>
    <p:sldId id="265" r:id="rId10"/>
    <p:sldId id="261" r:id="rId11"/>
    <p:sldId id="271" r:id="rId12"/>
    <p:sldId id="262" r:id="rId13"/>
    <p:sldId id="263" r:id="rId14"/>
    <p:sldId id="264" r:id="rId15"/>
    <p:sldId id="260" r:id="rId16"/>
    <p:sldId id="257" r:id="rId17"/>
    <p:sldId id="258" r:id="rId18"/>
    <p:sldId id="256" r:id="rId19"/>
    <p:sldId id="279" r:id="rId20"/>
    <p:sldId id="280" r:id="rId21"/>
    <p:sldId id="278" r:id="rId22"/>
    <p:sldId id="276" r:id="rId23"/>
    <p:sldId id="277" r:id="rId24"/>
    <p:sldId id="281" r:id="rId25"/>
    <p:sldId id="282" r:id="rId26"/>
    <p:sldId id="283" r:id="rId27"/>
    <p:sldId id="284" r:id="rId28"/>
    <p:sldId id="287" r:id="rId29"/>
    <p:sldId id="285" r:id="rId30"/>
    <p:sldId id="286" r:id="rId31"/>
    <p:sldId id="292" r:id="rId32"/>
    <p:sldId id="296" r:id="rId33"/>
    <p:sldId id="297" r:id="rId34"/>
    <p:sldId id="298" r:id="rId35"/>
    <p:sldId id="299" r:id="rId36"/>
    <p:sldId id="291" r:id="rId37"/>
    <p:sldId id="290" r:id="rId38"/>
    <p:sldId id="293" r:id="rId39"/>
    <p:sldId id="294" r:id="rId40"/>
    <p:sldId id="288" r:id="rId41"/>
    <p:sldId id="289" r:id="rId42"/>
    <p:sldId id="295" r:id="rId43"/>
    <p:sldId id="274" r:id="rId44"/>
    <p:sldId id="275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outline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620" autoAdjust="0"/>
    <p:restoredTop sz="86386" autoAdjust="0"/>
  </p:normalViewPr>
  <p:slideViewPr>
    <p:cSldViewPr snapToGrid="0" snapToObjects="1">
      <p:cViewPr varScale="1">
        <p:scale>
          <a:sx n="79" d="100"/>
          <a:sy n="79" d="100"/>
        </p:scale>
        <p:origin x="-104" y="-4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2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536"/>
    </p:cViewPr>
  </p:sorterViewPr>
  <p:notesViewPr>
    <p:cSldViewPr snapToGrid="0" snapToObjects="1">
      <p:cViewPr varScale="1">
        <p:scale>
          <a:sx n="83" d="100"/>
          <a:sy n="83" d="100"/>
        </p:scale>
        <p:origin x="-192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F9539D-5F8A-334A-B848-53D8BD0DA60D}" type="datetime1">
              <a:rPr lang="en-US" smtClean="0"/>
              <a:t>10/13/14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FF490-1A97-F941-BE07-ADA71BDF8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2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4B1B9D-FE3F-3A46-8E18-D7229B1DA498}" type="datetime1">
              <a:rPr lang="en-US" smtClean="0"/>
              <a:t>10/13/14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3700-1442-6F41-B4D4-7DCE739A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Relationship Id="rId3" Type="http://schemas.openxmlformats.org/officeDocument/2006/relationships/hyperlink" Target="http://commons.wikimedia.org/wiki/Commons:Brooklyn_Museum" TargetMode="Externa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4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4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48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Brooklyn Museum, and is considered to have no known copyright restrictions</a:t>
            </a:r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by the institutions of the Brooklyn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89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Taken from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www.TheTempleInstitute.org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770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2E8DD-3411-A341-9D9A-9B7F5E6C4E7F}" type="datetime1">
              <a:rPr lang="en-US" smtClean="0"/>
              <a:t>10/13/14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9D7CD-8D73-C54D-8D7C-C45C2CE3F039}" type="datetime1">
              <a:rPr lang="en-US" smtClean="0"/>
              <a:t>10/13/14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536D4-4544-7C46-B3DF-E29FA866C372}" type="datetime1">
              <a:rPr lang="en-US" smtClean="0"/>
              <a:t>10/13/14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E0F6A-BA17-F746-A975-95AC0D95AFEC}" type="datetime1">
              <a:rPr lang="en-US" smtClean="0"/>
              <a:t>10/13/14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7ED0E-7E56-3E41-A71C-1A902FD38FC9}" type="datetime1">
              <a:rPr lang="en-US" smtClean="0"/>
              <a:t>10/13/14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317E-4CCD-5E48-9446-A089153A800D}" type="datetime1">
              <a:rPr lang="en-US" smtClean="0"/>
              <a:t>10/13/14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41C9D-92FC-0146-AF38-B5A6820BFDBE}" type="datetime1">
              <a:rPr lang="en-US" smtClean="0"/>
              <a:t>10/13/14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26271-F729-D64E-8151-1DB084F61A0B}" type="datetime1">
              <a:rPr lang="en-US" smtClean="0"/>
              <a:t>10/13/14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44A6B5-F08E-FA4B-898B-E92A9AA1B5BA}" type="datetime1">
              <a:rPr lang="en-US" smtClean="0"/>
              <a:t>10/13/14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7DE901-0561-9F40-8E9C-5460021ACDE1}" type="datetime1">
              <a:rPr lang="en-US" smtClean="0"/>
              <a:t>10/13/14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ED6AD-565C-F84E-8D66-EB3040C8BCBB}" type="datetime1">
              <a:rPr lang="en-US" smtClean="0"/>
              <a:t>10/13/14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B61D0-07BE-4B46-A172-802583A47F64}" type="datetime1">
              <a:rPr lang="en-US" smtClean="0"/>
              <a:t>10/13/14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4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5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4.jp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Delta</a:t>
            </a:r>
            <a:r>
              <a:rPr lang="en-US" baseline="0" dirty="0" smtClean="0"/>
              <a:t> stewardesses – Linda &amp; </a:t>
            </a:r>
            <a:r>
              <a:rPr lang="en-US" baseline="0" dirty="0" err="1" smtClean="0"/>
              <a:t>Anat</a:t>
            </a:r>
            <a:endParaRPr lang="en-US" dirty="0"/>
          </a:p>
        </p:txBody>
      </p:sp>
      <p:pic>
        <p:nvPicPr>
          <p:cNvPr id="5" name="Picture 4" descr="IMG_103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71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Western Wall on </a:t>
            </a:r>
            <a:r>
              <a:rPr lang="en-US" sz="2400" dirty="0" err="1" smtClean="0"/>
              <a:t>Tisha</a:t>
            </a:r>
            <a:r>
              <a:rPr lang="en-US" sz="2400" dirty="0" smtClean="0"/>
              <a:t> </a:t>
            </a:r>
            <a:r>
              <a:rPr lang="en-US" sz="2400" dirty="0" err="1" smtClean="0"/>
              <a:t>b’Av</a:t>
            </a:r>
            <a:endParaRPr lang="en-US" sz="2400" dirty="0"/>
          </a:p>
        </p:txBody>
      </p:sp>
      <p:pic>
        <p:nvPicPr>
          <p:cNvPr id="3" name="Picture 2" descr="IMG_1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11" y="0"/>
            <a:ext cx="51435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11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Western Wall – Shelli, Billye, Lynne, Heather</a:t>
            </a:r>
            <a:endParaRPr lang="en-US" dirty="0"/>
          </a:p>
        </p:txBody>
      </p:sp>
      <p:pic>
        <p:nvPicPr>
          <p:cNvPr id="4" name="Picture 3" descr="IMG_1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8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</a:t>
            </a:r>
            <a:r>
              <a:rPr lang="en-US" dirty="0" smtClean="0"/>
              <a:t>Sharon Daugherty</a:t>
            </a:r>
            <a:r>
              <a:rPr lang="en-US" baseline="0" dirty="0" smtClean="0"/>
              <a:t> &amp;</a:t>
            </a:r>
            <a:r>
              <a:rPr lang="en-US" dirty="0" smtClean="0"/>
              <a:t> Father Gabriel </a:t>
            </a:r>
            <a:r>
              <a:rPr lang="en-US" dirty="0" err="1" smtClean="0"/>
              <a:t>Naddaf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2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w/</a:t>
            </a:r>
            <a:r>
              <a:rPr lang="en-US" dirty="0" smtClean="0"/>
              <a:t> Father of one of</a:t>
            </a:r>
            <a:r>
              <a:rPr lang="en-US" baseline="0" dirty="0" smtClean="0"/>
              <a:t> teenagers killed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8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err="1" smtClean="0"/>
              <a:t>Sederot</a:t>
            </a:r>
            <a:r>
              <a:rPr lang="en-US" baseline="0" dirty="0" smtClean="0"/>
              <a:t> – Lynne &amp; Heather running stairs</a:t>
            </a:r>
            <a:endParaRPr lang="en-US" dirty="0"/>
          </a:p>
        </p:txBody>
      </p:sp>
      <p:pic>
        <p:nvPicPr>
          <p:cNvPr id="5" name="Picture 4" descr="Running stairs in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0"/>
            <a:ext cx="9003886" cy="45019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7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Listening</a:t>
            </a:r>
            <a:r>
              <a:rPr lang="en-US" baseline="0" dirty="0" smtClean="0"/>
              <a:t> to speaker at </a:t>
            </a:r>
            <a:r>
              <a:rPr lang="en-US" dirty="0" smtClean="0"/>
              <a:t>Iron Dome deployment</a:t>
            </a:r>
            <a:r>
              <a:rPr lang="en-US" baseline="0" dirty="0" smtClean="0"/>
              <a:t> site</a:t>
            </a:r>
            <a:endParaRPr lang="en-US" dirty="0"/>
          </a:p>
        </p:txBody>
      </p:sp>
      <p:pic>
        <p:nvPicPr>
          <p:cNvPr id="3" name="Picture 2" descr="Iron dome deployment s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" y="920246"/>
            <a:ext cx="9003888" cy="4501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8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Todd </a:t>
            </a:r>
            <a:r>
              <a:rPr lang="en-US" dirty="0" err="1" smtClean="0"/>
              <a:t>Burpo</a:t>
            </a:r>
            <a:r>
              <a:rPr lang="en-US" dirty="0" smtClean="0"/>
              <a:t> at Iron Dome deployment site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09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Interview w/</a:t>
            </a:r>
            <a:r>
              <a:rPr lang="en-US" baseline="0" dirty="0" smtClean="0"/>
              <a:t> Chris Mitchell</a:t>
            </a:r>
            <a:endParaRPr lang="en-US" dirty="0"/>
          </a:p>
        </p:txBody>
      </p:sp>
      <p:pic>
        <p:nvPicPr>
          <p:cNvPr id="3" name="Picture 2" descr="20140808_ChrisM_int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1" y="1219897"/>
            <a:ext cx="8832660" cy="4416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on overlook into Gaza at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pic>
        <p:nvPicPr>
          <p:cNvPr id="4" name="Picture 3" descr="20140808_Sederot_overloo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6" y="1020127"/>
            <a:ext cx="8918274" cy="445913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4657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with young girl</a:t>
            </a:r>
            <a:r>
              <a:rPr lang="en-US" baseline="0" dirty="0" smtClean="0"/>
              <a:t> soldiers</a:t>
            </a:r>
            <a:endParaRPr lang="en-US" dirty="0"/>
          </a:p>
        </p:txBody>
      </p:sp>
      <p:pic>
        <p:nvPicPr>
          <p:cNvPr id="4" name="Picture 3" descr="shelli w girl 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" y="1055899"/>
            <a:ext cx="8903806" cy="44519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9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 praying with girl soldiers</a:t>
            </a:r>
            <a:endParaRPr lang="en-US" dirty="0"/>
          </a:p>
        </p:txBody>
      </p:sp>
      <p:pic>
        <p:nvPicPr>
          <p:cNvPr id="3" name="Picture 2" descr="20140808_prayerwgirl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" y="1248432"/>
            <a:ext cx="8918272" cy="44591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9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Mt Herzl </a:t>
            </a:r>
            <a:r>
              <a:rPr lang="en-US" dirty="0" err="1" smtClean="0"/>
              <a:t>Cemetary</a:t>
            </a:r>
            <a:r>
              <a:rPr lang="en-US" dirty="0" smtClean="0"/>
              <a:t>,</a:t>
            </a:r>
            <a:r>
              <a:rPr lang="en-US" baseline="0" dirty="0" smtClean="0"/>
              <a:t> graves of soldiers</a:t>
            </a:r>
            <a:endParaRPr lang="en-US" dirty="0"/>
          </a:p>
        </p:txBody>
      </p:sp>
      <p:pic>
        <p:nvPicPr>
          <p:cNvPr id="4" name="Picture 3" descr="graves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" y="1797851"/>
            <a:ext cx="8904006" cy="29680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19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Graveside, young</a:t>
            </a:r>
            <a:r>
              <a:rPr lang="en-US" baseline="0" dirty="0" smtClean="0"/>
              <a:t> soldiers walking</a:t>
            </a:r>
            <a:endParaRPr lang="en-US" dirty="0"/>
          </a:p>
        </p:txBody>
      </p:sp>
      <p:pic>
        <p:nvPicPr>
          <p:cNvPr id="5" name="Picture 4" descr="graves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" y="1084439"/>
            <a:ext cx="8950180" cy="44750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88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Shops</a:t>
            </a:r>
            <a:r>
              <a:rPr lang="en-US" baseline="0" dirty="0" smtClean="0"/>
              <a:t> in Jerusalem-Esther Weiss, </a:t>
            </a:r>
            <a:r>
              <a:rPr lang="en-US" baseline="0" dirty="0" err="1" smtClean="0"/>
              <a:t>Dov</a:t>
            </a:r>
            <a:r>
              <a:rPr lang="en-US" baseline="0" dirty="0" smtClean="0"/>
              <a:t> reading Gen 26</a:t>
            </a:r>
            <a:endParaRPr lang="en-US" dirty="0"/>
          </a:p>
        </p:txBody>
      </p:sp>
      <p:pic>
        <p:nvPicPr>
          <p:cNvPr id="4" name="Picture 3" descr="0812_stor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5" y="1493005"/>
            <a:ext cx="8676641" cy="36152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13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singing to </a:t>
            </a:r>
            <a:r>
              <a:rPr lang="en-US" dirty="0" err="1" smtClean="0"/>
              <a:t>Dov</a:t>
            </a:r>
            <a:r>
              <a:rPr lang="en-US" dirty="0" smtClean="0"/>
              <a:t>, </a:t>
            </a:r>
            <a:r>
              <a:rPr lang="en-US" dirty="0" err="1" smtClean="0"/>
              <a:t>Dudu</a:t>
            </a:r>
            <a:r>
              <a:rPr lang="en-US" dirty="0" smtClean="0"/>
              <a:t> Fisher</a:t>
            </a:r>
            <a:endParaRPr lang="en-US" dirty="0"/>
          </a:p>
        </p:txBody>
      </p:sp>
      <p:pic>
        <p:nvPicPr>
          <p:cNvPr id="3" name="Picture 2" descr="0812_stor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4" y="1294824"/>
            <a:ext cx="8946811" cy="37278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1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Red moon</a:t>
            </a:r>
            <a:r>
              <a:rPr lang="en-US" baseline="0" dirty="0" smtClean="0"/>
              <a:t> over the wall</a:t>
            </a:r>
            <a:endParaRPr lang="en-US" dirty="0"/>
          </a:p>
        </p:txBody>
      </p:sp>
      <p:pic>
        <p:nvPicPr>
          <p:cNvPr id="3" name="Picture 2" descr="0814_redmoon_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4" y="1034397"/>
            <a:ext cx="8689970" cy="43449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67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Rabbi Mottle Wolfe, </a:t>
            </a:r>
            <a:r>
              <a:rPr lang="en-US" dirty="0" err="1" smtClean="0"/>
              <a:t>Avi</a:t>
            </a:r>
            <a:r>
              <a:rPr lang="en-US" dirty="0" smtClean="0"/>
              <a:t>, &amp; Alex – Voice of Israel radio</a:t>
            </a:r>
            <a:endParaRPr lang="en-US" dirty="0"/>
          </a:p>
        </p:txBody>
      </p:sp>
      <p:pic>
        <p:nvPicPr>
          <p:cNvPr id="5" name="Picture 4" descr="0814_Voiceof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3" y="1105743"/>
            <a:ext cx="8575818" cy="42879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4" descr="Screen Shot 2014-09-25 at 1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447"/>
            <a:ext cx="9149374" cy="5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5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3" name="Picture 2" descr="Screen Shot 2014-09-25 at 1.3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443"/>
            <a:ext cx="9148467" cy="51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0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4215"/>
            <a:ext cx="8229600" cy="851346"/>
          </a:xfrm>
        </p:spPr>
        <p:txBody>
          <a:bodyPr>
            <a:normAutofit/>
          </a:bodyPr>
          <a:lstStyle/>
          <a:p>
            <a:r>
              <a:rPr lang="en-US" dirty="0" smtClean="0"/>
              <a:t>3 Israeli Teens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 descr="three-israeli-students-june-16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" y="1212297"/>
            <a:ext cx="9118857" cy="4417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93" y="5710434"/>
            <a:ext cx="842169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Naftali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Fraenkel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Gilad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Sharr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Eyal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Yifrach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9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–Israel &amp; Neighboring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israel_nb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0" y="0"/>
            <a:ext cx="7189537" cy="696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36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middle_east_pol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7" y="0"/>
            <a:ext cx="583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14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Shemittah</a:t>
            </a:r>
            <a:r>
              <a:rPr lang="en-US" dirty="0" smtClean="0"/>
              <a:t>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3" name="Picture 2" descr="Calender_PRINT_EP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64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Moons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5" name="Picture 4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639851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9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God’s Sacred Calendar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Content Placeholder 3" descr="gods sacred calendar.pd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69336" y="950644"/>
            <a:ext cx="8816992" cy="4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8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Day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5" name="Picture 4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68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53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3 Petal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Ancient_map_3Leaf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5" y="83742"/>
            <a:ext cx="8917232" cy="668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031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Shalom-Be</a:t>
            </a:r>
            <a:r>
              <a:rPr lang="en-US" baseline="0" dirty="0" smtClean="0"/>
              <a:t> Whole,</a:t>
            </a:r>
            <a:br>
              <a:rPr lang="en-US" baseline="0" dirty="0" smtClean="0"/>
            </a:br>
            <a:r>
              <a:rPr lang="en-US" baseline="0" dirty="0" smtClean="0"/>
              <a:t>Complete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29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228247" y="64300"/>
            <a:ext cx="4767314" cy="6704036"/>
            <a:chOff x="1392" y="0"/>
            <a:chExt cx="3024" cy="4259"/>
          </a:xfrm>
        </p:grpSpPr>
        <p:pic>
          <p:nvPicPr>
            <p:cNvPr id="6" name="Picture 3" descr="whol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7"/>
            <a:stretch>
              <a:fillRect/>
            </a:stretch>
          </p:blipFill>
          <p:spPr bwMode="auto">
            <a:xfrm>
              <a:off x="1392" y="0"/>
              <a:ext cx="3024" cy="2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whole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688"/>
              <a:ext cx="3024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636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Amen Word Wheel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AmenWhe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70" y="0"/>
            <a:ext cx="602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636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Jerusalems</a:t>
            </a:r>
            <a:r>
              <a:rPr lang="en-US" dirty="0" smtClean="0"/>
              <a:t> Painting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31</a:t>
            </a:fld>
            <a:endParaRPr lang="en-US"/>
          </a:p>
        </p:txBody>
      </p:sp>
      <p:pic>
        <p:nvPicPr>
          <p:cNvPr id="5" name="Picture 2" descr="Heavenly Jerusale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3" y="103259"/>
            <a:ext cx="9078767" cy="661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56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2925"/>
            <a:ext cx="8229600" cy="1143000"/>
          </a:xfrm>
        </p:spPr>
        <p:txBody>
          <a:bodyPr/>
          <a:lstStyle/>
          <a:p>
            <a:r>
              <a:rPr lang="en-US" dirty="0" smtClean="0"/>
              <a:t>Jerusalem w/Temple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 descr="Brooklyn_Museum_-_Reconstruction_of_Jerusalem_and_the_Temple_of_Herod_(Réconstitution_de_Jérusalem_et_du_temple_d'Hérode)_-_James_Tiss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627"/>
            <a:ext cx="9144000" cy="44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9410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/>
          <a:lstStyle/>
          <a:p>
            <a:r>
              <a:rPr lang="en-US" dirty="0" err="1" smtClean="0"/>
              <a:t>Jeruslaem</a:t>
            </a:r>
            <a:r>
              <a:rPr lang="en-US" dirty="0" smtClean="0"/>
              <a:t> w/Temple Painting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20120504-Reconstruction_of_the_Temple_of_Herod_Southeast_Cor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" y="1432986"/>
            <a:ext cx="8986394" cy="36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40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Temple w/Steps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4" descr="20120504-Reconstruction_model_of_Ancient_Jerusalem_in_Museum_of_David_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0" y="240026"/>
            <a:ext cx="8676411" cy="64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2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41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Temple of Tomorrow</a:t>
            </a:r>
            <a:br>
              <a:rPr lang="en-US" dirty="0" smtClean="0"/>
            </a:br>
            <a:r>
              <a:rPr lang="en-US" dirty="0" smtClean="0"/>
              <a:t>from The </a:t>
            </a:r>
            <a:br>
              <a:rPr lang="en-US" dirty="0" smtClean="0"/>
            </a:br>
            <a:r>
              <a:rPr lang="en-US" dirty="0" smtClean="0"/>
              <a:t>Temple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tomorrow_galle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21" y="64300"/>
            <a:ext cx="4814468" cy="67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9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Temple Mount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DSC00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7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 descr="IMG_09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0" y="370684"/>
            <a:ext cx="9073120" cy="604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– Western Wall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 descr="P5141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93"/>
            <a:ext cx="9118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397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Jerusalem – Temple Southern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 descr="P5141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944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Dome of the Rock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 descr="Rock+Pill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838"/>
            <a:ext cx="91440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044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Rock under the 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RockTop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" y="-97699"/>
            <a:ext cx="9131281" cy="697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7704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Rock under</a:t>
            </a:r>
            <a:br>
              <a:rPr lang="en-US" dirty="0" smtClean="0"/>
            </a:br>
            <a:r>
              <a:rPr lang="en-US" dirty="0" smtClean="0"/>
              <a:t>Dome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Picture 4" descr="The_rock_of_the_Dome_of_the_Rock_Correct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80" y="28098"/>
            <a:ext cx="4632160" cy="67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385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Autumn Assembly ad</a:t>
            </a:r>
            <a:endParaRPr lang="en-US" dirty="0"/>
          </a:p>
        </p:txBody>
      </p:sp>
      <p:pic>
        <p:nvPicPr>
          <p:cNvPr id="6" name="Picture 5" descr="AA ad 600x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98" y="383968"/>
            <a:ext cx="9011103" cy="600740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5816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Awakening of</a:t>
            </a:r>
            <a:r>
              <a:rPr lang="en-US" baseline="0" dirty="0" smtClean="0"/>
              <a:t> the Nations </a:t>
            </a:r>
            <a:r>
              <a:rPr lang="en-US" baseline="0" dirty="0" err="1" smtClean="0"/>
              <a:t>mtg</a:t>
            </a:r>
            <a:endParaRPr lang="en-US" dirty="0"/>
          </a:p>
        </p:txBody>
      </p:sp>
      <p:pic>
        <p:nvPicPr>
          <p:cNvPr id="4" name="Picture 3" descr="ATN ad 600x4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89" y="414411"/>
            <a:ext cx="8943474" cy="5962316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881585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8531</TotalTime>
  <Words>415</Words>
  <Application>Microsoft Macintosh PowerPoint</Application>
  <PresentationFormat>On-screen Show (4:3)</PresentationFormat>
  <Paragraphs>101</Paragraphs>
  <Slides>44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 Black </vt:lpstr>
      <vt:lpstr>With Delta stewardesses – Linda &amp; Anat</vt:lpstr>
      <vt:lpstr>The Western Wall on Tisha b’Av</vt:lpstr>
      <vt:lpstr>Western Wall – Shelli, Billye, Lynne, Heather</vt:lpstr>
      <vt:lpstr>With Sharon Daugherty &amp; Father Gabriel Naddaf</vt:lpstr>
      <vt:lpstr>Billye w/ Father of one of teenagers killed</vt:lpstr>
      <vt:lpstr>Sederot – Lynne &amp; Heather running stairs</vt:lpstr>
      <vt:lpstr>Listening to speaker at Iron Dome deployment site</vt:lpstr>
      <vt:lpstr>Todd Burpo at Iron Dome deployment site</vt:lpstr>
      <vt:lpstr>Interview w/ Chris Mitchell</vt:lpstr>
      <vt:lpstr>Billye on overlook into Gaza at Sederot</vt:lpstr>
      <vt:lpstr>Shelli with young girl soldiers</vt:lpstr>
      <vt:lpstr>Billye praying with girl soldiers</vt:lpstr>
      <vt:lpstr>Mt Herzl Cemetary, graves of soldiers</vt:lpstr>
      <vt:lpstr>Graveside, young soldiers walking</vt:lpstr>
      <vt:lpstr>Shops in Jerusalem-Esther Weiss, Dov reading Gen 26</vt:lpstr>
      <vt:lpstr>Shelli singing to Dov, Dudu Fisher</vt:lpstr>
      <vt:lpstr>Red moon over the wall</vt:lpstr>
      <vt:lpstr>Rabbi Mottle Wolfe, Avi, &amp; Alex – Voice of Israel radio</vt:lpstr>
      <vt:lpstr>Voice of Israel 1</vt:lpstr>
      <vt:lpstr>Voice of Israel 2</vt:lpstr>
      <vt:lpstr>3 Israeli Teens</vt:lpstr>
      <vt:lpstr>Map –Israel &amp; Neighboring</vt:lpstr>
      <vt:lpstr>Map –Middle East</vt:lpstr>
      <vt:lpstr>Shemittah chart</vt:lpstr>
      <vt:lpstr>Blood Moons chart</vt:lpstr>
      <vt:lpstr>God’s Sacred Calendar</vt:lpstr>
      <vt:lpstr>7 Day Chart</vt:lpstr>
      <vt:lpstr>Ancient 3 Petal Map</vt:lpstr>
      <vt:lpstr>Shalom-Be Whole, Complete</vt:lpstr>
      <vt:lpstr>Amen Word Wheel</vt:lpstr>
      <vt:lpstr>2 Jerusalems Painting B&amp;W</vt:lpstr>
      <vt:lpstr>Jerusalem w/Temple Painting</vt:lpstr>
      <vt:lpstr>Jeruslaem w/Temple Painting 2</vt:lpstr>
      <vt:lpstr>Temple w/Steps Painting</vt:lpstr>
      <vt:lpstr>Temple of Tomorrow from The  Temple Institute</vt:lpstr>
      <vt:lpstr>Jerusalem Temple Mount w/Dome</vt:lpstr>
      <vt:lpstr>Jerusalem w/Dome</vt:lpstr>
      <vt:lpstr>Jerusalem – Western Wall</vt:lpstr>
      <vt:lpstr>Jerusalem – Temple Southern Steps</vt:lpstr>
      <vt:lpstr>Inside Dome of the Rock</vt:lpstr>
      <vt:lpstr>The Rock under the Dome</vt:lpstr>
      <vt:lpstr>Rock under Dome B&amp;W</vt:lpstr>
      <vt:lpstr>Autumn Assembly ad</vt:lpstr>
      <vt:lpstr>Awakening of the Nations mtg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24</cp:revision>
  <cp:lastPrinted>2014-10-13T17:30:57Z</cp:lastPrinted>
  <dcterms:created xsi:type="dcterms:W3CDTF">2014-08-31T19:34:41Z</dcterms:created>
  <dcterms:modified xsi:type="dcterms:W3CDTF">2014-10-13T17:47:34Z</dcterms:modified>
</cp:coreProperties>
</file>