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tiff" ContentType="image/tiff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64" r:id="rId3"/>
    <p:sldId id="257" r:id="rId4"/>
    <p:sldId id="258" r:id="rId5"/>
    <p:sldId id="259" r:id="rId6"/>
    <p:sldId id="260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61" r:id="rId23"/>
    <p:sldId id="262" r:id="rId24"/>
    <p:sldId id="263" r:id="rId25"/>
    <p:sldId id="288" r:id="rId26"/>
    <p:sldId id="285" r:id="rId27"/>
    <p:sldId id="286" r:id="rId28"/>
    <p:sldId id="287" r:id="rId29"/>
    <p:sldId id="265" r:id="rId30"/>
    <p:sldId id="266" r:id="rId31"/>
    <p:sldId id="268" r:id="rId32"/>
    <p:sldId id="269" r:id="rId33"/>
    <p:sldId id="289" r:id="rId34"/>
    <p:sldId id="290" r:id="rId35"/>
    <p:sldId id="291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AB384B-74B5-4483-B7DD-16BB9F93980A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6C021C-E3F7-430B-88D7-81FBBCDF6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05A490-5590-43F4-8E49-2B1658168E5C}" type="slidenum">
              <a:rPr lang="en-US"/>
              <a:pPr/>
              <a:t>2</a:t>
            </a:fld>
            <a:endParaRPr lang="en-US"/>
          </a:p>
        </p:txBody>
      </p:sp>
      <p:sp>
        <p:nvSpPr>
          <p:cNvPr id="20685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20685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94 Daniel- Image from dream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F4F3A3-4665-46DC-85F1-F75FE35BBA6A}" type="slidenum">
              <a:rPr lang="en-US"/>
              <a:pPr/>
              <a:t>3</a:t>
            </a:fld>
            <a:endParaRPr lang="en-US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67 Brussels: The Altar of Zeus (and Athena) at Pergamon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639E26-EF8E-497D-8106-E4A050FE7F43}" type="slidenum">
              <a:rPr lang="en-US"/>
              <a:pPr/>
              <a:t>4</a:t>
            </a:fld>
            <a:endParaRPr lang="en-US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 68 Brussels: </a:t>
            </a:r>
            <a:r>
              <a:rPr lang="en-US" b="0" dirty="0" err="1" smtClean="0"/>
              <a:t>Pergamon</a:t>
            </a:r>
            <a:r>
              <a:rPr lang="en-US" b="0" dirty="0" smtClean="0"/>
              <a:t> Altar Picture </a:t>
            </a:r>
            <a:r>
              <a:rPr lang="en-US" sz="2800" dirty="0"/>
              <a:t>from book, full view</a:t>
            </a:r>
            <a:endParaRPr lang="en-US" b="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AAF6CE-4B28-4CC2-9F6E-4A68EC25422A}" type="slidenum">
              <a:rPr lang="en-US"/>
              <a:pPr/>
              <a:t>5</a:t>
            </a:fld>
            <a:endParaRPr lang="en-US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b="0" dirty="0" smtClean="0"/>
              <a:t>69 Brussels-</a:t>
            </a:r>
            <a:r>
              <a:rPr lang="en-US" b="0" dirty="0" err="1" smtClean="0"/>
              <a:t>Pergamon</a:t>
            </a:r>
            <a:r>
              <a:rPr lang="en-US" b="0" dirty="0" smtClean="0"/>
              <a:t> Altar, </a:t>
            </a:r>
            <a:r>
              <a:rPr lang="en-US" sz="3600" dirty="0"/>
              <a:t>Billye Brim &amp; Pastor on steps</a:t>
            </a:r>
            <a:endParaRPr lang="en-US" b="0" dirty="0" smtClean="0"/>
          </a:p>
          <a:p>
            <a:pPr eaLnBrk="1" hangingPunct="1"/>
            <a:endParaRPr lang="en-US" b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74AE3D-A357-478F-8A7D-AE36E5F98A3B}" type="slidenum">
              <a:rPr lang="en-US"/>
              <a:pPr/>
              <a:t>6</a:t>
            </a:fld>
            <a:endParaRPr lang="en-US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70 Brussels-Pergamon Acropolis showing</a:t>
            </a:r>
            <a:br>
              <a:rPr lang="en-US" b="0" smtClean="0"/>
            </a:br>
            <a:r>
              <a:rPr lang="en-US" b="0" smtClean="0"/>
              <a:t>     Athena Temple Location</a:t>
            </a:r>
            <a:br>
              <a:rPr lang="en-US" b="0" smtClean="0"/>
            </a:br>
            <a:r>
              <a:rPr lang="en-US" b="0" smtClean="0"/>
              <a:t>     (from book, p.1)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578B97-C3E7-42FA-8E34-A3CBEA316F0B}" type="slidenum">
              <a:rPr lang="en-US"/>
              <a:pPr/>
              <a:t>7</a:t>
            </a:fld>
            <a:endParaRPr lang="en-US"/>
          </a:p>
        </p:txBody>
      </p:sp>
      <p:sp>
        <p:nvSpPr>
          <p:cNvPr id="378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78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178 Ishtar Gate</a:t>
            </a:r>
            <a:br>
              <a:rPr lang="en-US" b="0" smtClean="0"/>
            </a:br>
            <a:r>
              <a:rPr lang="en-US" b="0" smtClean="0"/>
              <a:t>       Cover page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3DEE0A-FAFA-4796-884A-A38BDA276BD3}" type="slidenum">
              <a:rPr lang="en-US"/>
              <a:pPr/>
              <a:t>8</a:t>
            </a:fld>
            <a:endParaRPr lang="en-US"/>
          </a:p>
        </p:txBody>
      </p:sp>
      <p:sp>
        <p:nvSpPr>
          <p:cNvPr id="380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179 Ishtar Gate-The Processional Way p.10,11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17B3AB-C522-4CC2-BD9C-BD380F487D9A}" type="slidenum">
              <a:rPr lang="en-US"/>
              <a:pPr/>
              <a:t>9</a:t>
            </a:fld>
            <a:endParaRPr lang="en-US"/>
          </a:p>
        </p:txBody>
      </p:sp>
      <p:sp>
        <p:nvSpPr>
          <p:cNvPr id="382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2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180 Ishtar Gate-Detail of the Lion Frieze on the Processional Way p.12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16FCD-AB4D-4717-A1B1-D3D0E14FCF1F}" type="slidenum">
              <a:rPr lang="en-US"/>
              <a:pPr/>
              <a:t>10</a:t>
            </a:fld>
            <a:endParaRPr lang="en-US"/>
          </a:p>
        </p:txBody>
      </p:sp>
      <p:sp>
        <p:nvSpPr>
          <p:cNvPr id="385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5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181 Ishtar Gate- During excavation p.17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FDE63-3F04-4D44-BA25-9C4739F42351}" type="slidenum">
              <a:rPr lang="en-US"/>
              <a:pPr/>
              <a:t>11</a:t>
            </a:fld>
            <a:endParaRPr lang="en-US"/>
          </a:p>
        </p:txBody>
      </p:sp>
      <p:sp>
        <p:nvSpPr>
          <p:cNvPr id="387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7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182 Ishtar Gate- Bulls &amp; Dragons p.24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42041B-27E0-477C-A7B4-6597E2AD7691}" type="slidenum">
              <a:rPr lang="en-US"/>
              <a:pPr/>
              <a:t>12</a:t>
            </a:fld>
            <a:endParaRPr lang="en-US"/>
          </a:p>
        </p:txBody>
      </p:sp>
      <p:sp>
        <p:nvSpPr>
          <p:cNvPr id="989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989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476 Tower of Bable w ufo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B8F42-FC7E-404B-B78B-6042A0A62643}" type="slidenum">
              <a:rPr lang="en-US"/>
              <a:pPr/>
              <a:t>13</a:t>
            </a:fld>
            <a:endParaRPr lang="en-US"/>
          </a:p>
        </p:txBody>
      </p:sp>
      <p:sp>
        <p:nvSpPr>
          <p:cNvPr id="995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995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479 Tower of Babel – ½ Parliament bldg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C2FF5-40D1-44D1-A74A-098685683190}" type="slidenum">
              <a:rPr lang="en-US"/>
              <a:pPr/>
              <a:t>14</a:t>
            </a:fld>
            <a:endParaRPr lang="en-US"/>
          </a:p>
        </p:txBody>
      </p:sp>
      <p:sp>
        <p:nvSpPr>
          <p:cNvPr id="1003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483 Europe: Many Tongues One Voice – Close-up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EF673F-26FC-466C-AB66-E7CED719AE31}" type="slidenum">
              <a:rPr lang="en-US"/>
              <a:pPr/>
              <a:t>15</a:t>
            </a:fld>
            <a:endParaRPr lang="en-US"/>
          </a:p>
        </p:txBody>
      </p:sp>
      <p:sp>
        <p:nvSpPr>
          <p:cNvPr id="1005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5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484 EU Stamp – Woman on bull with stars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023FFC-FFF2-4D74-AAD4-396D85679E63}" type="slidenum">
              <a:rPr lang="en-US"/>
              <a:pPr/>
              <a:t>16</a:t>
            </a:fld>
            <a:endParaRPr lang="en-US"/>
          </a:p>
        </p:txBody>
      </p:sp>
      <p:sp>
        <p:nvSpPr>
          <p:cNvPr id="1007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7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485 EU – Discovering Europe painting – Woman on bull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8D628-F6A5-45FB-8FAE-C81807A5BB40}" type="slidenum">
              <a:rPr lang="en-US"/>
              <a:pPr/>
              <a:t>17</a:t>
            </a:fld>
            <a:endParaRPr lang="en-US"/>
          </a:p>
        </p:txBody>
      </p:sp>
      <p:sp>
        <p:nvSpPr>
          <p:cNvPr id="1009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9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59BF52-2250-4186-B946-99A39FC5FC7D}" type="slidenum">
              <a:rPr lang="en-US"/>
              <a:pPr/>
              <a:t>18</a:t>
            </a:fld>
            <a:endParaRPr lang="en-US"/>
          </a:p>
        </p:txBody>
      </p:sp>
      <p:sp>
        <p:nvSpPr>
          <p:cNvPr id="1011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11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EU – Discovering Europe painting – Woman on bull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7305C9-1A9E-4614-A8C7-7D4322E9893B}" type="slidenum">
              <a:rPr lang="en-US"/>
              <a:pPr/>
              <a:t>19</a:t>
            </a:fld>
            <a:endParaRPr lang="en-US"/>
          </a:p>
        </p:txBody>
      </p:sp>
      <p:sp>
        <p:nvSpPr>
          <p:cNvPr id="1036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36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499 Europe as a Model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34C6EC-A50B-4170-BF6C-2A05220F5AB4}" type="slidenum">
              <a:rPr lang="en-US"/>
              <a:pPr/>
              <a:t>20</a:t>
            </a:fld>
            <a:endParaRPr lang="en-US"/>
          </a:p>
        </p:txBody>
      </p:sp>
      <p:sp>
        <p:nvSpPr>
          <p:cNvPr id="1040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40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501 Eu Passport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C8F20A-1B5C-48E2-8143-D9B25CAC322F}" type="slidenum">
              <a:rPr lang="en-US"/>
              <a:pPr/>
              <a:t>21</a:t>
            </a:fld>
            <a:endParaRPr lang="en-US"/>
          </a:p>
        </p:txBody>
      </p:sp>
      <p:sp>
        <p:nvSpPr>
          <p:cNvPr id="1058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58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510 Eu Passport The Image of Europe 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1ECBF-5A95-48B6-9BEC-7ADCE1A0E9B8}" type="slidenum">
              <a:rPr lang="en-US"/>
              <a:pPr/>
              <a:t>22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14 Antichrist/Chip- Chip in hand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0A0C69-B5C8-4844-90C6-783E49F95EA2}" type="slidenum">
              <a:rPr lang="en-US"/>
              <a:pPr/>
              <a:t>23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15 Antichrist/Chip- Robot Wars article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0C6502-1746-481F-822C-9BC72AF811DF}" type="slidenum">
              <a:rPr lang="en-US"/>
              <a:pPr/>
              <a:t>24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16 Antichrist/Chip- Design Closeup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C9A0F0-DE85-4407-BA4D-FD5759B8CD2B}" type="slidenum">
              <a:rPr lang="en-US"/>
              <a:pPr/>
              <a:t>25</a:t>
            </a:fld>
            <a:endParaRPr lang="en-US"/>
          </a:p>
        </p:txBody>
      </p:sp>
      <p:sp>
        <p:nvSpPr>
          <p:cNvPr id="1157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57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558 Temple mount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DF6E9-D5B1-4D93-86C0-E1D12F03619D}" type="slidenum">
              <a:rPr lang="en-US"/>
              <a:pPr/>
              <a:t>26</a:t>
            </a:fld>
            <a:endParaRPr lang="en-US"/>
          </a:p>
        </p:txBody>
      </p:sp>
      <p:sp>
        <p:nvSpPr>
          <p:cNvPr id="1116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16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538 Dome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FDAF67-80F7-4BB6-A388-4062944A17E4}" type="slidenum">
              <a:rPr lang="en-US"/>
              <a:pPr/>
              <a:t>27</a:t>
            </a:fld>
            <a:endParaRPr lang="en-US"/>
          </a:p>
        </p:txBody>
      </p:sp>
      <p:sp>
        <p:nvSpPr>
          <p:cNvPr id="1120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20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540 Inside Dome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F79EE-3D16-47EA-885A-5E80395D3D6B}" type="slidenum">
              <a:rPr lang="en-US"/>
              <a:pPr/>
              <a:t>28</a:t>
            </a:fld>
            <a:endParaRPr lang="en-US"/>
          </a:p>
        </p:txBody>
      </p:sp>
      <p:sp>
        <p:nvSpPr>
          <p:cNvPr id="1155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55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557 Rock top-view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2609A0-6FB6-4EF4-AA1D-EDA36E78950A}" type="slidenum">
              <a:rPr lang="en-US"/>
              <a:pPr/>
              <a:t>29</a:t>
            </a:fld>
            <a:endParaRPr lang="en-US"/>
          </a:p>
        </p:txBody>
      </p:sp>
      <p:sp>
        <p:nvSpPr>
          <p:cNvPr id="337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37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158 Heavenly Jerusalem- Synagogue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46BDB-D854-4999-9E91-B4810141A5C2}" type="slidenum">
              <a:rPr lang="en-US"/>
              <a:pPr/>
              <a:t>30</a:t>
            </a:fld>
            <a:endParaRPr lang="en-US"/>
          </a:p>
        </p:txBody>
      </p:sp>
      <p:sp>
        <p:nvSpPr>
          <p:cNvPr id="339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159 Heavenly Jerusalem- Baracha Laver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5DD72-2942-44D0-8FEC-4BF9E3ECB970}" type="slidenum">
              <a:rPr lang="en-US"/>
              <a:pPr/>
              <a:t>31</a:t>
            </a:fld>
            <a:endParaRPr lang="en-US"/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161 Hebrew- Genesis 1 page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AE5A5-A8B2-4246-84A3-4FB2FDDF3E45}" type="slidenum">
              <a:rPr lang="en-US"/>
              <a:pPr/>
              <a:t>36</a:t>
            </a:fld>
            <a:endParaRPr lang="en-US"/>
          </a:p>
        </p:txBody>
      </p:sp>
      <p:sp>
        <p:nvSpPr>
          <p:cNvPr id="7106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1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340 Palais De Justice- Outside Front from Side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BFDE29-E86D-443C-A4AD-AC3671E59E52}" type="slidenum">
              <a:rPr lang="en-US"/>
              <a:pPr/>
              <a:t>37</a:t>
            </a:fld>
            <a:endParaRPr lang="en-US"/>
          </a:p>
        </p:txBody>
      </p:sp>
      <p:sp>
        <p:nvSpPr>
          <p:cNvPr id="7127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1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341 Palais De Justice- Outside Front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CCFF87-65B2-4F76-8292-3C3B302BB74F}" type="slidenum">
              <a:rPr lang="en-US"/>
              <a:pPr/>
              <a:t>38</a:t>
            </a:fld>
            <a:endParaRPr lang="en-US"/>
          </a:p>
        </p:txBody>
      </p:sp>
      <p:sp>
        <p:nvSpPr>
          <p:cNvPr id="71475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1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342 Palais de Justice- Entry (shows Athena)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0ED33F-90C6-4DD7-8C79-C4480B87C38B}" type="slidenum">
              <a:rPr lang="en-US"/>
              <a:pPr/>
              <a:t>39</a:t>
            </a:fld>
            <a:endParaRPr lang="en-US"/>
          </a:p>
        </p:txBody>
      </p:sp>
      <p:sp>
        <p:nvSpPr>
          <p:cNvPr id="71680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1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343 Palais De Justice-Architectural Drawing </a:t>
            </a:r>
            <a:br>
              <a:rPr lang="en-US" b="0" smtClean="0"/>
            </a:br>
            <a:r>
              <a:rPr lang="en-US" b="0" smtClean="0"/>
              <a:t>       Entire Building 666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EF95A3-6CC6-4874-921C-21293AB8118B}" type="slidenum">
              <a:rPr lang="en-US"/>
              <a:pPr/>
              <a:t>40</a:t>
            </a:fld>
            <a:endParaRPr lang="en-US"/>
          </a:p>
        </p:txBody>
      </p:sp>
      <p:sp>
        <p:nvSpPr>
          <p:cNvPr id="71885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1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344 Palais De Justice-Architectural Drawing</a:t>
            </a:r>
            <a:br>
              <a:rPr lang="en-US" b="0" smtClean="0"/>
            </a:br>
            <a:r>
              <a:rPr lang="en-US" b="0" smtClean="0"/>
              <a:t>       Entry Top - Athena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7536D0-CBFC-4F9E-84A7-FBCDAF1EBFBD}" type="slidenum">
              <a:rPr lang="en-US"/>
              <a:pPr/>
              <a:t>41</a:t>
            </a:fld>
            <a:endParaRPr lang="en-US"/>
          </a:p>
        </p:txBody>
      </p:sp>
      <p:sp>
        <p:nvSpPr>
          <p:cNvPr id="7208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2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345 Palais De Justice-Architectural Drawing</a:t>
            </a:r>
            <a:br>
              <a:rPr lang="en-US" b="0" smtClean="0"/>
            </a:br>
            <a:r>
              <a:rPr lang="en-US" b="0" smtClean="0"/>
              <a:t>       Entry - Babylonian Lions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801820-9B40-463B-90A2-944DB36F6EAA}" type="slidenum">
              <a:rPr lang="en-US"/>
              <a:pPr/>
              <a:t>42</a:t>
            </a:fld>
            <a:endParaRPr lang="en-US"/>
          </a:p>
        </p:txBody>
      </p:sp>
      <p:sp>
        <p:nvSpPr>
          <p:cNvPr id="72294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2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346 Palais De Justice-Arch. Drawing</a:t>
            </a:r>
            <a:br>
              <a:rPr lang="en-US" b="0" smtClean="0"/>
            </a:br>
            <a:r>
              <a:rPr lang="en-US" b="0" smtClean="0"/>
              <a:t>       Dome (shows crown)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4711D7-9918-420B-BE17-3782A6F932EE}" type="slidenum">
              <a:rPr lang="en-US"/>
              <a:pPr/>
              <a:t>43</a:t>
            </a:fld>
            <a:endParaRPr lang="en-US"/>
          </a:p>
        </p:txBody>
      </p:sp>
      <p:sp>
        <p:nvSpPr>
          <p:cNvPr id="724995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249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347 Palais De Justice- Hand Outside Bldg.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650062-73E2-4987-87D1-7B3AA33F94BA}" type="slidenum">
              <a:rPr lang="en-US"/>
              <a:pPr/>
              <a:t>44</a:t>
            </a:fld>
            <a:endParaRPr lang="en-US"/>
          </a:p>
        </p:txBody>
      </p:sp>
      <p:sp>
        <p:nvSpPr>
          <p:cNvPr id="72704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2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348 Palais De Justice- Hands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504F80-1C10-430B-A199-CDEA6A416DE0}" type="slidenum">
              <a:rPr lang="en-US"/>
              <a:pPr/>
              <a:t>45</a:t>
            </a:fld>
            <a:endParaRPr lang="en-US"/>
          </a:p>
        </p:txBody>
      </p:sp>
      <p:sp>
        <p:nvSpPr>
          <p:cNvPr id="72909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2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349 Palais De Justice- Hand on Window</a:t>
            </a:r>
          </a:p>
          <a:p>
            <a:pPr eaLnBrk="1" hangingPunct="1"/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504321-2A86-4C7A-A973-2D9A4EF35F3B}" type="slidenum">
              <a:rPr lang="en-US"/>
              <a:pPr/>
              <a:t>46</a:t>
            </a:fld>
            <a:endParaRPr lang="en-US"/>
          </a:p>
        </p:txBody>
      </p:sp>
      <p:sp>
        <p:nvSpPr>
          <p:cNvPr id="731139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3114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350 Palais De Justice- Winged Lion Outside Bldg</a:t>
            </a:r>
            <a:r>
              <a:rPr lang="en-US" smtClean="0"/>
              <a:t>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9A01E5-4DCA-4DD1-B9F0-5ADF454FAFF7}" type="slidenum">
              <a:rPr lang="en-US"/>
              <a:pPr/>
              <a:t>47</a:t>
            </a:fld>
            <a:endParaRPr lang="en-US"/>
          </a:p>
        </p:txBody>
      </p:sp>
      <p:sp>
        <p:nvSpPr>
          <p:cNvPr id="7331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3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351 Palais De Justice- Hand Outside Closeup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288C4-FFB5-4BF0-A548-EEE93E4188C7}" type="slidenum">
              <a:rPr lang="en-US"/>
              <a:pPr/>
              <a:t>48</a:t>
            </a:fld>
            <a:endParaRPr lang="en-US"/>
          </a:p>
        </p:txBody>
      </p:sp>
      <p:sp>
        <p:nvSpPr>
          <p:cNvPr id="73523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3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352 Palais De Justice- Inside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8C1B7E-D49F-4B09-8EA9-A388291FEA14}" type="slidenum">
              <a:rPr lang="en-US"/>
              <a:pPr/>
              <a:t>49</a:t>
            </a:fld>
            <a:endParaRPr lang="en-US"/>
          </a:p>
        </p:txBody>
      </p:sp>
      <p:sp>
        <p:nvSpPr>
          <p:cNvPr id="7372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3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353 Palais De Justice- Inside, Floor design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20898F-9683-4B85-8170-944E2CF5A1A9}" type="slidenum">
              <a:rPr lang="en-US"/>
              <a:pPr/>
              <a:t>50</a:t>
            </a:fld>
            <a:endParaRPr lang="en-US"/>
          </a:p>
        </p:txBody>
      </p:sp>
      <p:sp>
        <p:nvSpPr>
          <p:cNvPr id="7393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3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354 Palais De Justice- Poiullant Architect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9FE55D-81FD-436B-8197-9F5560A3050D}" type="slidenum">
              <a:rPr lang="en-US"/>
              <a:pPr/>
              <a:t>51</a:t>
            </a:fld>
            <a:endParaRPr lang="en-US"/>
          </a:p>
        </p:txBody>
      </p:sp>
      <p:sp>
        <p:nvSpPr>
          <p:cNvPr id="74137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4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355 Palais De Justice- Billye Brim with Statue (Proportion)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D3D6F-1C0C-44AB-83E4-D5043CA3FA43}" type="slidenum">
              <a:rPr lang="en-US"/>
              <a:pPr/>
              <a:t>52</a:t>
            </a:fld>
            <a:endParaRPr lang="en-US"/>
          </a:p>
        </p:txBody>
      </p:sp>
      <p:sp>
        <p:nvSpPr>
          <p:cNvPr id="743427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434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356 Palais De Justice- Billye Brim Steps Statue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361403-AF0C-402B-BCB4-D170E68625F5}" type="slidenum">
              <a:rPr lang="en-US"/>
              <a:pPr/>
              <a:t>53</a:t>
            </a:fld>
            <a:endParaRPr lang="en-US"/>
          </a:p>
        </p:txBody>
      </p:sp>
      <p:sp>
        <p:nvSpPr>
          <p:cNvPr id="74547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4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357 Palais De Justice- Sphinx From Inside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3CFE2F-FEA8-40A9-A8F9-080A6F4BBE7D}" type="slidenum">
              <a:rPr lang="en-US"/>
              <a:pPr/>
              <a:t>54</a:t>
            </a:fld>
            <a:endParaRPr lang="en-US"/>
          </a:p>
        </p:txBody>
      </p:sp>
      <p:sp>
        <p:nvSpPr>
          <p:cNvPr id="747523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475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358 Palais De Justice-Altar to Children 1 (approach)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BCC34-F5C0-443E-86B3-1D72C1D2DFFE}" type="slidenum">
              <a:rPr lang="en-US"/>
              <a:pPr/>
              <a:t>55</a:t>
            </a:fld>
            <a:endParaRPr lang="en-US"/>
          </a:p>
        </p:txBody>
      </p:sp>
      <p:sp>
        <p:nvSpPr>
          <p:cNvPr id="7495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4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359 Palais De Justice- Altar to Children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AD541-9DAF-4300-A98F-73D480D66D74}" type="slidenum">
              <a:rPr lang="en-US"/>
              <a:pPr/>
              <a:t>56</a:t>
            </a:fld>
            <a:endParaRPr lang="en-US"/>
          </a:p>
        </p:txBody>
      </p:sp>
      <p:sp>
        <p:nvSpPr>
          <p:cNvPr id="751619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7516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360 Palais De Justice-Altar to Children (close-up 2003)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03E3F-6370-4314-AC54-4669AED90FEF}" type="datetimeFigureOut">
              <a:rPr lang="en-US" smtClean="0"/>
              <a:pPr/>
              <a:t>6/6/2012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6F55A-2A70-4B6E-A7F3-E3039C8E61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2D55A6-4004-481A-A49D-97F83BC05A97}" type="slidenum">
              <a:rPr lang="en-US"/>
              <a:pPr/>
              <a:t>2</a:t>
            </a:fld>
            <a:endParaRPr lang="en-US"/>
          </a:p>
        </p:txBody>
      </p:sp>
      <p:sp>
        <p:nvSpPr>
          <p:cNvPr id="20582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81400" y="2209800"/>
            <a:ext cx="10668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Daniel- Image from dream</a:t>
            </a:r>
          </a:p>
        </p:txBody>
      </p:sp>
      <p:pic>
        <p:nvPicPr>
          <p:cNvPr id="205828" name="Picture 1028" descr="da2-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0"/>
            <a:ext cx="2913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4421C3-854D-4228-976D-38889E04A57E}" type="slidenum">
              <a:rPr lang="en-US"/>
              <a:pPr/>
              <a:t>3</a:t>
            </a:fld>
            <a:endParaRPr lang="en-US"/>
          </a:p>
        </p:txBody>
      </p:sp>
      <p:pic>
        <p:nvPicPr>
          <p:cNvPr id="1505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762000"/>
            <a:ext cx="6477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3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162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Brussels: The Altar of Zeus (and Athena) at Pergamon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5CF625-3199-4790-BB77-F140B4F13DFE}" type="slidenum">
              <a:rPr lang="en-US"/>
              <a:pPr/>
              <a:t>4</a:t>
            </a:fld>
            <a:endParaRPr lang="en-US"/>
          </a:p>
        </p:txBody>
      </p:sp>
      <p:pic>
        <p:nvPicPr>
          <p:cNvPr id="152580" name="Picture 4" descr="pergamon alter togeeth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1063625"/>
            <a:ext cx="9753600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335F44-F78A-4904-8775-EF3A07017199}" type="slidenum">
              <a:rPr lang="en-US"/>
              <a:pPr/>
              <a:t>5</a:t>
            </a:fld>
            <a:endParaRPr lang="en-US"/>
          </a:p>
        </p:txBody>
      </p:sp>
      <p:sp>
        <p:nvSpPr>
          <p:cNvPr id="154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Brussels-Pergamon Altar, </a:t>
            </a:r>
            <a:r>
              <a:rPr lang="en-US" sz="3200" smtClean="0"/>
              <a:t>BB &amp; Pastor on steps</a:t>
            </a:r>
            <a:endParaRPr lang="en-US" smtClean="0"/>
          </a:p>
        </p:txBody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4629" name="Picture 4" descr="459523-R1-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0"/>
            <a:ext cx="8458200" cy="681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7211EC-F9F7-4675-8DCB-E6FA0056DAD6}" type="slidenum">
              <a:rPr lang="en-US"/>
              <a:pPr/>
              <a:t>6</a:t>
            </a:fld>
            <a:endParaRPr lang="en-US"/>
          </a:p>
        </p:txBody>
      </p:sp>
      <p:pic>
        <p:nvPicPr>
          <p:cNvPr id="156677" name="Picture 4" descr="pergamon acropolis pgs togeth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1030288"/>
            <a:ext cx="96012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4A6781-8F06-4D3D-BE80-B9B4A6B4A961}" type="slidenum">
              <a:rPr lang="en-US"/>
              <a:pPr/>
              <a:t>7</a:t>
            </a:fld>
            <a:endParaRPr lang="en-US"/>
          </a:p>
        </p:txBody>
      </p:sp>
      <p:sp>
        <p:nvSpPr>
          <p:cNvPr id="3778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Ishtar Gate</a:t>
            </a:r>
            <a:br>
              <a:rPr lang="en-US" smtClean="0"/>
            </a:br>
            <a:r>
              <a:rPr lang="en-US" smtClean="0"/>
              <a:t>Cover page</a:t>
            </a:r>
          </a:p>
        </p:txBody>
      </p:sp>
      <p:pic>
        <p:nvPicPr>
          <p:cNvPr id="377861" name="Picture 4" descr="The Ishtar gate 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6096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F27F3F-A105-4FC5-98DA-C3EEB24D7334}" type="slidenum">
              <a:rPr lang="en-US"/>
              <a:pPr/>
              <a:t>8</a:t>
            </a:fld>
            <a:endParaRPr lang="en-US"/>
          </a:p>
        </p:txBody>
      </p:sp>
      <p:sp>
        <p:nvSpPr>
          <p:cNvPr id="3799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Ishtar Gate-The Processional Way p.10,11</a:t>
            </a:r>
          </a:p>
        </p:txBody>
      </p:sp>
      <p:sp>
        <p:nvSpPr>
          <p:cNvPr id="3799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79909" name="Picture 4" descr="The Ishtar gate pg10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964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BC8552-2B4D-42E3-BFB7-C0DC15D38083}" type="slidenum">
              <a:rPr lang="en-US"/>
              <a:pPr/>
              <a:t>9</a:t>
            </a:fld>
            <a:endParaRPr lang="en-US"/>
          </a:p>
        </p:txBody>
      </p:sp>
      <p:sp>
        <p:nvSpPr>
          <p:cNvPr id="381955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Ishtar Gate-Detail of the Lion Frieze on the Processional Way p.12</a:t>
            </a:r>
          </a:p>
        </p:txBody>
      </p:sp>
      <p:sp>
        <p:nvSpPr>
          <p:cNvPr id="381956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81957" name="Picture 1028" descr="The Ishtar gate pg12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838"/>
            <a:ext cx="914400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865CC2-CC07-47FF-9C10-0289DCC6AD21}" type="slidenum">
              <a:rPr lang="en-US"/>
              <a:pPr/>
              <a:t>10</a:t>
            </a:fld>
            <a:endParaRPr lang="en-US"/>
          </a:p>
        </p:txBody>
      </p:sp>
      <p:pic>
        <p:nvPicPr>
          <p:cNvPr id="384005" name="Picture 4" descr="The Ishtar gate pg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0"/>
            <a:ext cx="660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F32644-DCE0-4270-A1E5-E550CCC22BB8}" type="slidenum">
              <a:rPr lang="en-US"/>
              <a:pPr/>
              <a:t>11</a:t>
            </a:fld>
            <a:endParaRPr lang="en-US"/>
          </a:p>
        </p:txBody>
      </p:sp>
      <p:pic>
        <p:nvPicPr>
          <p:cNvPr id="386053" name="Picture 4" descr="The Ishtar gate pg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9050" y="0"/>
            <a:ext cx="664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830747-B12F-47EC-ACCB-363FC46A906C}" type="slidenum">
              <a:rPr lang="en-US"/>
              <a:pPr/>
              <a:t>12</a:t>
            </a:fld>
            <a:endParaRPr lang="en-US"/>
          </a:p>
        </p:txBody>
      </p:sp>
      <p:sp>
        <p:nvSpPr>
          <p:cNvPr id="988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Tower of Bable w ufo</a:t>
            </a:r>
          </a:p>
        </p:txBody>
      </p:sp>
      <p:pic>
        <p:nvPicPr>
          <p:cNvPr id="988165" name="Picture 6" descr="Babel w uf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"/>
            <a:ext cx="78486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3915B7-46E8-4135-A201-100144CEC4B6}" type="slidenum">
              <a:rPr lang="en-US"/>
              <a:pPr/>
              <a:t>13</a:t>
            </a:fld>
            <a:endParaRPr lang="en-US"/>
          </a:p>
        </p:txBody>
      </p:sp>
      <p:sp>
        <p:nvSpPr>
          <p:cNvPr id="994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Tower of Babel – ½ Parliament bldg</a:t>
            </a:r>
          </a:p>
        </p:txBody>
      </p:sp>
      <p:sp>
        <p:nvSpPr>
          <p:cNvPr id="994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94309" name="Picture 5" descr="Babel from m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350"/>
            <a:ext cx="8686800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57D35A-710C-4FA6-825B-9C1DD09A7EA0}" type="slidenum">
              <a:rPr lang="en-US"/>
              <a:pPr/>
              <a:t>14</a:t>
            </a:fld>
            <a:endParaRPr lang="en-US"/>
          </a:p>
        </p:txBody>
      </p:sp>
      <p:pic>
        <p:nvPicPr>
          <p:cNvPr id="1002501" name="Picture 4" descr="euposter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 l="62267" t="70454"/>
          <a:stretch>
            <a:fillRect/>
          </a:stretch>
        </p:blipFill>
        <p:spPr bwMode="auto">
          <a:xfrm>
            <a:off x="1447800" y="304800"/>
            <a:ext cx="611028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9B4A1C-C522-4734-B659-74E7E16AADAE}" type="slidenum">
              <a:rPr lang="en-US"/>
              <a:pPr/>
              <a:t>15</a:t>
            </a:fld>
            <a:endParaRPr lang="en-US"/>
          </a:p>
        </p:txBody>
      </p:sp>
      <p:pic>
        <p:nvPicPr>
          <p:cNvPr id="1004549" name="Picture 5" descr="EU bull wo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9975" y="60325"/>
            <a:ext cx="7388225" cy="666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DDCC4A-6562-46DE-96AC-E818644683AA}" type="slidenum">
              <a:rPr lang="en-US"/>
              <a:pPr/>
              <a:t>16</a:t>
            </a:fld>
            <a:endParaRPr lang="en-US"/>
          </a:p>
        </p:txBody>
      </p:sp>
      <p:pic>
        <p:nvPicPr>
          <p:cNvPr id="1006597" name="Picture 5" descr="EU bull woman pain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"/>
            <a:ext cx="65452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CF0C7F-4BF0-4F65-ADDF-C4830B0F7789}" type="slidenum">
              <a:rPr lang="en-US"/>
              <a:pPr/>
              <a:t>17</a:t>
            </a:fld>
            <a:endParaRPr lang="en-US"/>
          </a:p>
        </p:txBody>
      </p:sp>
      <p:sp>
        <p:nvSpPr>
          <p:cNvPr id="10086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EU Woman on bull – metal sculpture</a:t>
            </a:r>
          </a:p>
        </p:txBody>
      </p:sp>
      <p:sp>
        <p:nvSpPr>
          <p:cNvPr id="10086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08645" name="Picture 5" descr="EU bull woman met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9863"/>
            <a:ext cx="8915400" cy="635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39BFC08-4B34-4159-8B43-5A41EBDA82F3}" type="slidenum">
              <a:rPr lang="en-US"/>
              <a:pPr/>
              <a:t>18</a:t>
            </a:fld>
            <a:endParaRPr lang="en-US"/>
          </a:p>
        </p:txBody>
      </p:sp>
      <p:pic>
        <p:nvPicPr>
          <p:cNvPr id="1010693" name="Picture 4" descr="EU bull woman pain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"/>
            <a:ext cx="65452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7EE296-FA3E-427B-80EE-A0BFCC8CDBBC}" type="slidenum">
              <a:rPr lang="en-US"/>
              <a:pPr/>
              <a:t>19</a:t>
            </a:fld>
            <a:endParaRPr lang="en-US"/>
          </a:p>
        </p:txBody>
      </p:sp>
      <p:sp>
        <p:nvSpPr>
          <p:cNvPr id="1035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Europe as a Model</a:t>
            </a:r>
          </a:p>
        </p:txBody>
      </p:sp>
      <p:sp>
        <p:nvSpPr>
          <p:cNvPr id="1035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35269" name="Picture 5" descr="DSC013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Eu Passport</a:t>
            </a:r>
          </a:p>
        </p:txBody>
      </p:sp>
      <p:pic>
        <p:nvPicPr>
          <p:cNvPr id="1039364" name="Picture 4" descr="Fr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0"/>
            <a:ext cx="4903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Eu Passport The Image of Europe </a:t>
            </a:r>
          </a:p>
        </p:txBody>
      </p:sp>
      <p:sp>
        <p:nvSpPr>
          <p:cNvPr id="10577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57796" name="Picture 4" descr="pg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89154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95CC41-C323-4DF7-91E5-DA7B75E8F568}" type="slidenum">
              <a:rPr lang="en-US"/>
              <a:pPr/>
              <a:t>22</a:t>
            </a:fld>
            <a:endParaRPr lang="en-US"/>
          </a:p>
        </p:txBody>
      </p:sp>
      <p:pic>
        <p:nvPicPr>
          <p:cNvPr id="41988" name="Picture 2" descr="Mark of the Beast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2209800" y="76200"/>
            <a:ext cx="4572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BB47B1-29D7-41EE-AAEB-8223132CDF59}" type="slidenum">
              <a:rPr lang="en-US"/>
              <a:pPr/>
              <a:t>23</a:t>
            </a:fld>
            <a:endParaRPr lang="en-US"/>
          </a:p>
        </p:txBody>
      </p:sp>
      <p:pic>
        <p:nvPicPr>
          <p:cNvPr id="44036" name="Picture 3" descr="Mark of the Beas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18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BA4BC0-2856-4EA7-85FA-A0CE92829DF5}" type="slidenum">
              <a:rPr lang="en-US"/>
              <a:pPr/>
              <a:t>24</a:t>
            </a:fld>
            <a:endParaRPr lang="en-US"/>
          </a:p>
        </p:txBody>
      </p:sp>
      <p:pic>
        <p:nvPicPr>
          <p:cNvPr id="46084" name="Picture 3" descr="Mark of the Beas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2400"/>
            <a:ext cx="67056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F2FA48-2378-43E0-9331-C41D43FBA0FE}" type="slidenum">
              <a:rPr lang="en-US"/>
              <a:pPr/>
              <a:t>25</a:t>
            </a:fld>
            <a:endParaRPr lang="en-US"/>
          </a:p>
        </p:txBody>
      </p:sp>
      <p:sp>
        <p:nvSpPr>
          <p:cNvPr id="1156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Templemount</a:t>
            </a:r>
          </a:p>
        </p:txBody>
      </p:sp>
      <p:sp>
        <p:nvSpPr>
          <p:cNvPr id="1156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56101" name="Picture 4" descr="IMG_09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203200"/>
            <a:ext cx="95250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1D86BF-0F3D-4786-9026-1095369382A1}" type="slidenum">
              <a:rPr lang="en-US"/>
              <a:pPr/>
              <a:t>26</a:t>
            </a:fld>
            <a:endParaRPr lang="en-US"/>
          </a:p>
        </p:txBody>
      </p:sp>
      <p:sp>
        <p:nvSpPr>
          <p:cNvPr id="1115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Dome</a:t>
            </a:r>
          </a:p>
        </p:txBody>
      </p:sp>
      <p:sp>
        <p:nvSpPr>
          <p:cNvPr id="1115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15141" name="Picture 4" descr="IMG_07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8839200" cy="58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D3A584-8A68-4FE9-9B38-5AED51C0F6EE}" type="slidenum">
              <a:rPr lang="en-US"/>
              <a:pPr/>
              <a:t>27</a:t>
            </a:fld>
            <a:endParaRPr lang="en-US"/>
          </a:p>
        </p:txBody>
      </p:sp>
      <p:sp>
        <p:nvSpPr>
          <p:cNvPr id="1119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Inside Dome</a:t>
            </a:r>
          </a:p>
        </p:txBody>
      </p:sp>
      <p:sp>
        <p:nvSpPr>
          <p:cNvPr id="1119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19237" name="Picture 4" descr="Rock+Pill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7A34BB-6E03-4686-9110-266203EC6A06}" type="slidenum">
              <a:rPr lang="en-US"/>
              <a:pPr/>
              <a:t>28</a:t>
            </a:fld>
            <a:endParaRPr lang="en-US"/>
          </a:p>
        </p:txBody>
      </p:sp>
      <p:sp>
        <p:nvSpPr>
          <p:cNvPr id="1154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Rock top-view</a:t>
            </a:r>
          </a:p>
        </p:txBody>
      </p:sp>
      <p:sp>
        <p:nvSpPr>
          <p:cNvPr id="1154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54053" name="Picture 4" descr="RockTop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0CF053-7F7F-4B47-A01D-BDBFF5BD9CD9}" type="slidenum">
              <a:rPr lang="en-US"/>
              <a:pPr/>
              <a:t>29</a:t>
            </a:fld>
            <a:endParaRPr lang="en-US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0" y="4191000"/>
            <a:ext cx="19050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Heavenly Jerusalem- Synagogue</a:t>
            </a:r>
          </a:p>
        </p:txBody>
      </p:sp>
      <p:pic>
        <p:nvPicPr>
          <p:cNvPr id="336900" name="Picture 2" descr="Heavenly Jerusale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8638" y="152400"/>
            <a:ext cx="5364162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7960B5-E101-43F5-89DA-8ED43E8666BF}" type="slidenum">
              <a:rPr lang="en-US"/>
              <a:pPr/>
              <a:t>30</a:t>
            </a:fld>
            <a:endParaRPr lang="en-US"/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Heavenly Jerusalem- Baracha Laver</a:t>
            </a:r>
          </a:p>
        </p:txBody>
      </p:sp>
      <p:pic>
        <p:nvPicPr>
          <p:cNvPr id="338948" name="Picture 2" descr="Heavenly Jerusalem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8382000" cy="611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37CC86-464D-4A0E-93C1-9E756AA5C9DC}" type="slidenum">
              <a:rPr lang="en-US"/>
              <a:pPr/>
              <a:t>31</a:t>
            </a:fld>
            <a:endParaRPr lang="en-US"/>
          </a:p>
        </p:txBody>
      </p:sp>
      <p:sp>
        <p:nvSpPr>
          <p:cNvPr id="343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Hebrew- Genesis 1 page</a:t>
            </a:r>
          </a:p>
        </p:txBody>
      </p:sp>
      <p:pic>
        <p:nvPicPr>
          <p:cNvPr id="343045" name="Picture 4" descr="Hebrew english bible p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7663" y="0"/>
            <a:ext cx="5911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648200" y="1828800"/>
            <a:ext cx="320842" cy="300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10462" y="1828800"/>
            <a:ext cx="280737" cy="288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Product covers\BillyeBrim Product Covers\Revelation\Gen 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05000"/>
            <a:ext cx="8763000" cy="1752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4800" y="2133600"/>
            <a:ext cx="762000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30379" y="2133600"/>
            <a:ext cx="613610" cy="5975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 Ineffable Name aaa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70185"/>
            <a:ext cx="9192789" cy="710438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3975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913975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05D90AF-7C22-400E-8E85-A9B47CD01D78}" type="slidenum">
              <a:rPr lang="en-US"/>
              <a:pPr/>
              <a:t>36</a:t>
            </a:fld>
            <a:endParaRPr lang="en-US"/>
          </a:p>
        </p:txBody>
      </p:sp>
      <p:pic>
        <p:nvPicPr>
          <p:cNvPr id="709636" name="Picture 3" descr="Lions on Bldg Palac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04800"/>
            <a:ext cx="6172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0EF5AA6-D055-41C8-B6BC-6EFFCB737CEC}" type="slidenum">
              <a:rPr lang="en-US"/>
              <a:pPr/>
              <a:t>37</a:t>
            </a:fld>
            <a:endParaRPr lang="en-US"/>
          </a:p>
        </p:txBody>
      </p:sp>
      <p:pic>
        <p:nvPicPr>
          <p:cNvPr id="711684" name="Picture 3" descr="Outside Shot Palace Bld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3813" y="228600"/>
            <a:ext cx="6402387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9187930-70D4-485A-AFD7-4DF28AD6EEDA}" type="slidenum">
              <a:rPr lang="en-US"/>
              <a:pPr/>
              <a:t>38</a:t>
            </a:fld>
            <a:endParaRPr lang="en-US"/>
          </a:p>
        </p:txBody>
      </p:sp>
      <p:pic>
        <p:nvPicPr>
          <p:cNvPr id="713733" name="Picture 1028" descr="459530-R1-1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2288" y="0"/>
            <a:ext cx="57261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EA7480E-E5CC-42B4-BFD5-4C115F5D0D33}" type="slidenum">
              <a:rPr lang="en-US"/>
              <a:pPr/>
              <a:t>39</a:t>
            </a:fld>
            <a:endParaRPr lang="en-US"/>
          </a:p>
        </p:txBody>
      </p:sp>
      <p:sp>
        <p:nvSpPr>
          <p:cNvPr id="715779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Palais De Justice-Architectural Drawing </a:t>
            </a:r>
            <a:br>
              <a:rPr lang="en-US" smtClean="0"/>
            </a:br>
            <a:r>
              <a:rPr lang="en-US" smtClean="0"/>
              <a:t>Entire Building 666</a:t>
            </a:r>
          </a:p>
        </p:txBody>
      </p:sp>
      <p:sp>
        <p:nvSpPr>
          <p:cNvPr id="71578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15781" name="Picture 1028" descr="459532-R1-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9154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1B60D15-F413-4C47-BAA3-741DA8FD4744}" type="slidenum">
              <a:rPr lang="en-US"/>
              <a:pPr/>
              <a:t>40</a:t>
            </a:fld>
            <a:endParaRPr lang="en-US"/>
          </a:p>
        </p:txBody>
      </p:sp>
      <p:sp>
        <p:nvSpPr>
          <p:cNvPr id="717827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Palais De Justice-Architectural Drawing</a:t>
            </a:r>
            <a:br>
              <a:rPr lang="en-US" smtClean="0"/>
            </a:br>
            <a:r>
              <a:rPr lang="en-US" smtClean="0"/>
              <a:t>Entry Top - Athena</a:t>
            </a:r>
          </a:p>
        </p:txBody>
      </p:sp>
      <p:sp>
        <p:nvSpPr>
          <p:cNvPr id="717828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17829" name="Picture 1028" descr="459532-R1-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068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2D7959-1141-4671-A812-733075662BF2}" type="slidenum">
              <a:rPr lang="en-US"/>
              <a:pPr/>
              <a:t>41</a:t>
            </a:fld>
            <a:endParaRPr lang="en-US"/>
          </a:p>
        </p:txBody>
      </p:sp>
      <p:sp>
        <p:nvSpPr>
          <p:cNvPr id="7198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Palais De Justice-Architectural Drawing</a:t>
            </a:r>
            <a:br>
              <a:rPr lang="en-US" smtClean="0"/>
            </a:br>
            <a:r>
              <a:rPr lang="en-US" smtClean="0"/>
              <a:t>Entry - Babylonian Lions</a:t>
            </a:r>
          </a:p>
        </p:txBody>
      </p:sp>
      <p:sp>
        <p:nvSpPr>
          <p:cNvPr id="71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19877" name="Picture 4" descr="459532-R1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153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27984F4-18B8-4AED-B802-33C4104648C1}" type="slidenum">
              <a:rPr lang="en-US"/>
              <a:pPr/>
              <a:t>42</a:t>
            </a:fld>
            <a:endParaRPr lang="en-US"/>
          </a:p>
        </p:txBody>
      </p:sp>
      <p:pic>
        <p:nvPicPr>
          <p:cNvPr id="721925" name="Picture 1028" descr="459532-R1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0"/>
            <a:ext cx="49022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E0FBD9-5542-4150-8D36-44621397CEEF}" type="slidenum">
              <a:rPr lang="en-US"/>
              <a:pPr/>
              <a:t>43</a:t>
            </a:fld>
            <a:endParaRPr lang="en-US"/>
          </a:p>
        </p:txBody>
      </p:sp>
      <p:pic>
        <p:nvPicPr>
          <p:cNvPr id="723972" name="Picture 3" descr="Hands on Bldg Palace Belgium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28600"/>
            <a:ext cx="6477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13DE2C-0966-4282-94B1-9C4D94020041}" type="slidenum">
              <a:rPr lang="en-US"/>
              <a:pPr/>
              <a:t>44</a:t>
            </a:fld>
            <a:endParaRPr lang="en-US"/>
          </a:p>
        </p:txBody>
      </p:sp>
      <p:sp>
        <p:nvSpPr>
          <p:cNvPr id="7260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Palais De Justice- Hands</a:t>
            </a:r>
          </a:p>
        </p:txBody>
      </p:sp>
      <p:pic>
        <p:nvPicPr>
          <p:cNvPr id="726020" name="Picture 3" descr="Hands on Bldg Palace Belgium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6189663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A622AF-B5B5-41BC-845A-EFF7626AC491}" type="slidenum">
              <a:rPr lang="en-US"/>
              <a:pPr/>
              <a:t>45</a:t>
            </a:fld>
            <a:endParaRPr lang="en-US"/>
          </a:p>
        </p:txBody>
      </p:sp>
      <p:pic>
        <p:nvPicPr>
          <p:cNvPr id="728068" name="Picture 3" descr="Hands on Bldg Palace Belgium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27013"/>
            <a:ext cx="6705600" cy="653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02725E-D5F9-430F-979E-325C9B657E3E}" type="slidenum">
              <a:rPr lang="en-US"/>
              <a:pPr/>
              <a:t>46</a:t>
            </a:fld>
            <a:endParaRPr lang="en-US"/>
          </a:p>
        </p:txBody>
      </p:sp>
      <p:pic>
        <p:nvPicPr>
          <p:cNvPr id="730116" name="Picture 3" descr="Lions on Bldg Pala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52400"/>
            <a:ext cx="4767263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4DBFB5-458D-4959-AD8E-A00BFAB48913}" type="slidenum">
              <a:rPr lang="en-US"/>
              <a:pPr/>
              <a:t>47</a:t>
            </a:fld>
            <a:endParaRPr lang="en-US"/>
          </a:p>
        </p:txBody>
      </p:sp>
      <p:pic>
        <p:nvPicPr>
          <p:cNvPr id="732164" name="Picture 3" descr="Outside Shot Palace Bldg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943600" cy="648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CBB3F6-30C6-4FC3-894F-B5597ED9711C}" type="slidenum">
              <a:rPr lang="en-US"/>
              <a:pPr/>
              <a:t>48</a:t>
            </a:fld>
            <a:endParaRPr lang="en-US"/>
          </a:p>
        </p:txBody>
      </p:sp>
      <p:pic>
        <p:nvPicPr>
          <p:cNvPr id="734213" name="Picture 4" descr="459532-R1-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0"/>
            <a:ext cx="4633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33DD06-393E-4D2B-8F29-0BFE23297552}" type="slidenum">
              <a:rPr lang="en-US"/>
              <a:pPr/>
              <a:t>49</a:t>
            </a:fld>
            <a:endParaRPr lang="en-US"/>
          </a:p>
        </p:txBody>
      </p:sp>
      <p:pic>
        <p:nvPicPr>
          <p:cNvPr id="736261" name="Picture 1028" descr="459532-R1-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0"/>
            <a:ext cx="5237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E48303-1DE3-4882-9009-FA40ABE75B95}" type="slidenum">
              <a:rPr lang="en-US"/>
              <a:pPr/>
              <a:t>50</a:t>
            </a:fld>
            <a:endParaRPr lang="en-US"/>
          </a:p>
        </p:txBody>
      </p:sp>
      <p:pic>
        <p:nvPicPr>
          <p:cNvPr id="738308" name="Picture 3" descr="Statue &amp; Billye Inside Bld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34950"/>
            <a:ext cx="6705600" cy="647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8481A6-6DC9-4562-A144-25859FD17C77}" type="slidenum">
              <a:rPr lang="en-US"/>
              <a:pPr/>
              <a:t>51</a:t>
            </a:fld>
            <a:endParaRPr lang="en-US"/>
          </a:p>
        </p:txBody>
      </p:sp>
      <p:pic>
        <p:nvPicPr>
          <p:cNvPr id="740356" name="Picture 3" descr="Statue &amp; Billye Inside Bldg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95275"/>
            <a:ext cx="6629400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5856535-6044-4506-BEBB-873FC88397F5}" type="slidenum">
              <a:rPr lang="en-US"/>
              <a:pPr/>
              <a:t>52</a:t>
            </a:fld>
            <a:endParaRPr lang="en-US"/>
          </a:p>
        </p:txBody>
      </p:sp>
      <p:pic>
        <p:nvPicPr>
          <p:cNvPr id="742404" name="Picture 3" descr="Statue &amp; Billye Inside Bldg3"/>
          <p:cNvPicPr>
            <a:picLocks noChangeAspect="1" noChangeArrowheads="1"/>
          </p:cNvPicPr>
          <p:nvPr/>
        </p:nvPicPr>
        <p:blipFill>
          <a:blip r:embed="rId3" cstate="print"/>
          <a:srcRect l="1701" t="2222" b="2222"/>
          <a:stretch>
            <a:fillRect/>
          </a:stretch>
        </p:blipFill>
        <p:spPr bwMode="auto">
          <a:xfrm>
            <a:off x="1371600" y="152400"/>
            <a:ext cx="651351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C9E7D5-13E0-4FD5-96A8-536F02C39BB3}" type="slidenum">
              <a:rPr lang="en-US"/>
              <a:pPr/>
              <a:t>53</a:t>
            </a:fld>
            <a:endParaRPr lang="en-US"/>
          </a:p>
        </p:txBody>
      </p:sp>
      <p:sp>
        <p:nvSpPr>
          <p:cNvPr id="7444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Palais De Justice- Sphinx From Inside</a:t>
            </a:r>
          </a:p>
        </p:txBody>
      </p:sp>
      <p:sp>
        <p:nvSpPr>
          <p:cNvPr id="744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44453" name="Picture 4" descr="Pharoa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8382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69A3255-0844-4B97-AE2D-30DBC122EA4C}" type="slidenum">
              <a:rPr lang="en-US"/>
              <a:pPr/>
              <a:t>54</a:t>
            </a:fld>
            <a:endParaRPr lang="en-US"/>
          </a:p>
        </p:txBody>
      </p:sp>
      <p:pic>
        <p:nvPicPr>
          <p:cNvPr id="746501" name="Picture 4" descr="459530-R1-20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7263" y="0"/>
            <a:ext cx="46307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573D0D-D081-456E-85A6-ED08556EC57B}" type="slidenum">
              <a:rPr lang="en-US"/>
              <a:pPr/>
              <a:t>55</a:t>
            </a:fld>
            <a:endParaRPr lang="en-US"/>
          </a:p>
        </p:txBody>
      </p:sp>
      <p:pic>
        <p:nvPicPr>
          <p:cNvPr id="748548" name="Picture 4" descr="Shelli Palais Just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4050" y="76200"/>
            <a:ext cx="508635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FBF1C1-31AA-415F-A1A1-4C7D2A4603F2}" type="slidenum">
              <a:rPr lang="en-US"/>
              <a:pPr/>
              <a:t>56</a:t>
            </a:fld>
            <a:endParaRPr lang="en-US"/>
          </a:p>
        </p:txBody>
      </p:sp>
      <p:sp>
        <p:nvSpPr>
          <p:cNvPr id="7505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Palais De Justice-Altar to Children (close-up 2003)</a:t>
            </a:r>
          </a:p>
        </p:txBody>
      </p:sp>
      <p:sp>
        <p:nvSpPr>
          <p:cNvPr id="7505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50597" name="Picture 4" descr="459523-R1-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439400" cy="705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610</Words>
  <Application>Microsoft Office PowerPoint</Application>
  <PresentationFormat>On-screen Show (4:3)</PresentationFormat>
  <Paragraphs>181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Slide 1</vt:lpstr>
      <vt:lpstr>Daniel- Image from dream</vt:lpstr>
      <vt:lpstr>Brussels: The Altar of Zeus (and Athena) at Pergamon</vt:lpstr>
      <vt:lpstr>Slide 4</vt:lpstr>
      <vt:lpstr>Brussels-Pergamon Altar, BB &amp; Pastor on steps</vt:lpstr>
      <vt:lpstr>Slide 6</vt:lpstr>
      <vt:lpstr>Ishtar Gate Cover page</vt:lpstr>
      <vt:lpstr>Ishtar Gate-The Processional Way p.10,11</vt:lpstr>
      <vt:lpstr>Ishtar Gate-Detail of the Lion Frieze on the Processional Way p.12</vt:lpstr>
      <vt:lpstr>Slide 10</vt:lpstr>
      <vt:lpstr>Slide 11</vt:lpstr>
      <vt:lpstr>Tower of Bable w ufo</vt:lpstr>
      <vt:lpstr>Tower of Babel – ½ Parliament bldg</vt:lpstr>
      <vt:lpstr>Slide 14</vt:lpstr>
      <vt:lpstr>Slide 15</vt:lpstr>
      <vt:lpstr>Slide 16</vt:lpstr>
      <vt:lpstr>EU Woman on bull – metal sculpture</vt:lpstr>
      <vt:lpstr>Slide 18</vt:lpstr>
      <vt:lpstr>Europe as a Model</vt:lpstr>
      <vt:lpstr>Eu Passport</vt:lpstr>
      <vt:lpstr>Eu Passport The Image of Europe </vt:lpstr>
      <vt:lpstr>Slide 22</vt:lpstr>
      <vt:lpstr>Slide 23</vt:lpstr>
      <vt:lpstr>Slide 24</vt:lpstr>
      <vt:lpstr>Templemount</vt:lpstr>
      <vt:lpstr>Dome</vt:lpstr>
      <vt:lpstr>Inside Dome</vt:lpstr>
      <vt:lpstr>Rock top-view</vt:lpstr>
      <vt:lpstr>Heavenly Jerusalem- Synagogue</vt:lpstr>
      <vt:lpstr>Heavenly Jerusalem- Baracha Laver</vt:lpstr>
      <vt:lpstr>Hebrew- Genesis 1 page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Palais De Justice-Architectural Drawing  Entire Building 666</vt:lpstr>
      <vt:lpstr>Palais De Justice-Architectural Drawing Entry Top - Athena</vt:lpstr>
      <vt:lpstr>Palais De Justice-Architectural Drawing Entry - Babylonian Lions</vt:lpstr>
      <vt:lpstr>Slide 42</vt:lpstr>
      <vt:lpstr>Slide 43</vt:lpstr>
      <vt:lpstr>Palais De Justice- Hands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Palais De Justice- Sphinx From Inside</vt:lpstr>
      <vt:lpstr>Slide 54</vt:lpstr>
      <vt:lpstr>Slide 55</vt:lpstr>
      <vt:lpstr>Palais De Justice-Altar to Children (close-up 2003)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Sue Lofland</dc:creator>
  <cp:lastModifiedBy>Sue Lofland</cp:lastModifiedBy>
  <cp:revision>8</cp:revision>
  <dcterms:created xsi:type="dcterms:W3CDTF">2012-06-04T16:31:06Z</dcterms:created>
  <dcterms:modified xsi:type="dcterms:W3CDTF">2012-06-06T20:31:16Z</dcterms:modified>
</cp:coreProperties>
</file>