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4"/>
  </p:notesMasterIdLst>
  <p:handoutMasterIdLst>
    <p:handoutMasterId r:id="rId95"/>
  </p:handoutMasterIdLst>
  <p:sldIdLst>
    <p:sldId id="259" r:id="rId2"/>
    <p:sldId id="323" r:id="rId3"/>
    <p:sldId id="266" r:id="rId4"/>
    <p:sldId id="267" r:id="rId5"/>
    <p:sldId id="269" r:id="rId6"/>
    <p:sldId id="278" r:id="rId7"/>
    <p:sldId id="272" r:id="rId8"/>
    <p:sldId id="268" r:id="rId9"/>
    <p:sldId id="270" r:id="rId10"/>
    <p:sldId id="273" r:id="rId11"/>
    <p:sldId id="265" r:id="rId12"/>
    <p:sldId id="261" r:id="rId13"/>
    <p:sldId id="300" r:id="rId14"/>
    <p:sldId id="271" r:id="rId15"/>
    <p:sldId id="262" r:id="rId16"/>
    <p:sldId id="263" r:id="rId17"/>
    <p:sldId id="264" r:id="rId18"/>
    <p:sldId id="260" r:id="rId19"/>
    <p:sldId id="257" r:id="rId20"/>
    <p:sldId id="258" r:id="rId21"/>
    <p:sldId id="256" r:id="rId22"/>
    <p:sldId id="279" r:id="rId23"/>
    <p:sldId id="280" r:id="rId24"/>
    <p:sldId id="276" r:id="rId25"/>
    <p:sldId id="277" r:id="rId26"/>
    <p:sldId id="326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92" r:id="rId35"/>
    <p:sldId id="296" r:id="rId36"/>
    <p:sldId id="297" r:id="rId37"/>
    <p:sldId id="298" r:id="rId38"/>
    <p:sldId id="299" r:id="rId39"/>
    <p:sldId id="291" r:id="rId40"/>
    <p:sldId id="290" r:id="rId41"/>
    <p:sldId id="293" r:id="rId42"/>
    <p:sldId id="294" r:id="rId43"/>
    <p:sldId id="288" r:id="rId44"/>
    <p:sldId id="289" r:id="rId45"/>
    <p:sldId id="295" r:id="rId46"/>
    <p:sldId id="274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275" r:id="rId55"/>
    <p:sldId id="311" r:id="rId56"/>
    <p:sldId id="309" r:id="rId57"/>
    <p:sldId id="310" r:id="rId58"/>
    <p:sldId id="308" r:id="rId59"/>
    <p:sldId id="312" r:id="rId60"/>
    <p:sldId id="313" r:id="rId61"/>
    <p:sldId id="314" r:id="rId62"/>
    <p:sldId id="315" r:id="rId63"/>
    <p:sldId id="316" r:id="rId64"/>
    <p:sldId id="320" r:id="rId65"/>
    <p:sldId id="321" r:id="rId66"/>
    <p:sldId id="318" r:id="rId67"/>
    <p:sldId id="319" r:id="rId68"/>
    <p:sldId id="324" r:id="rId69"/>
    <p:sldId id="325" r:id="rId70"/>
    <p:sldId id="327" r:id="rId71"/>
    <p:sldId id="330" r:id="rId72"/>
    <p:sldId id="328" r:id="rId73"/>
    <p:sldId id="329" r:id="rId74"/>
    <p:sldId id="335" r:id="rId75"/>
    <p:sldId id="336" r:id="rId76"/>
    <p:sldId id="337" r:id="rId77"/>
    <p:sldId id="338" r:id="rId78"/>
    <p:sldId id="340" r:id="rId79"/>
    <p:sldId id="332" r:id="rId80"/>
    <p:sldId id="331" r:id="rId81"/>
    <p:sldId id="333" r:id="rId82"/>
    <p:sldId id="341" r:id="rId83"/>
    <p:sldId id="342" r:id="rId84"/>
    <p:sldId id="343" r:id="rId85"/>
    <p:sldId id="339" r:id="rId86"/>
    <p:sldId id="334" r:id="rId87"/>
    <p:sldId id="322" r:id="rId88"/>
    <p:sldId id="344" r:id="rId89"/>
    <p:sldId id="346" r:id="rId90"/>
    <p:sldId id="347" r:id="rId91"/>
    <p:sldId id="345" r:id="rId92"/>
    <p:sldId id="348" r:id="rId9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34660" autoAdjust="0"/>
    <p:restoredTop sz="86386" autoAdjust="0"/>
  </p:normalViewPr>
  <p:slideViewPr>
    <p:cSldViewPr snapToGrid="0" snapToObjects="1">
      <p:cViewPr varScale="1">
        <p:scale>
          <a:sx n="68" d="100"/>
          <a:sy n="68" d="100"/>
        </p:scale>
        <p:origin x="-104" y="-5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527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4848"/>
    </p:cViewPr>
  </p:sorterViewPr>
  <p:notesViewPr>
    <p:cSldViewPr snapToGrid="0" snapToObjects="1">
      <p:cViewPr varScale="1">
        <p:scale>
          <a:sx n="83" d="100"/>
          <a:sy n="83" d="100"/>
        </p:scale>
        <p:origin x="-1920" y="-11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90" Type="http://schemas.openxmlformats.org/officeDocument/2006/relationships/slide" Target="slides/slide89.xml"/><Relationship Id="rId91" Type="http://schemas.openxmlformats.org/officeDocument/2006/relationships/slide" Target="slides/slide90.xml"/><Relationship Id="rId92" Type="http://schemas.openxmlformats.org/officeDocument/2006/relationships/slide" Target="slides/slide91.xml"/><Relationship Id="rId93" Type="http://schemas.openxmlformats.org/officeDocument/2006/relationships/slide" Target="slides/slide92.xml"/><Relationship Id="rId94" Type="http://schemas.openxmlformats.org/officeDocument/2006/relationships/notesMaster" Target="notesMasters/notesMaster1.xml"/><Relationship Id="rId95" Type="http://schemas.openxmlformats.org/officeDocument/2006/relationships/handoutMaster" Target="handoutMasters/handoutMaster1.xml"/><Relationship Id="rId96" Type="http://schemas.openxmlformats.org/officeDocument/2006/relationships/printerSettings" Target="printerSettings/printerSettings1.bin"/><Relationship Id="rId97" Type="http://schemas.openxmlformats.org/officeDocument/2006/relationships/presProps" Target="presProps.xml"/><Relationship Id="rId98" Type="http://schemas.openxmlformats.org/officeDocument/2006/relationships/viewProps" Target="viewProps.xml"/><Relationship Id="rId99" Type="http://schemas.openxmlformats.org/officeDocument/2006/relationships/theme" Target="theme/theme1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100" Type="http://schemas.openxmlformats.org/officeDocument/2006/relationships/tableStyles" Target="tableStyles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slide" Target="slides/slide84.xml"/><Relationship Id="rId86" Type="http://schemas.openxmlformats.org/officeDocument/2006/relationships/slide" Target="slides/slide85.xml"/><Relationship Id="rId87" Type="http://schemas.openxmlformats.org/officeDocument/2006/relationships/slide" Target="slides/slide86.xml"/><Relationship Id="rId88" Type="http://schemas.openxmlformats.org/officeDocument/2006/relationships/slide" Target="slides/slide87.xml"/><Relationship Id="rId89" Type="http://schemas.openxmlformats.org/officeDocument/2006/relationships/slide" Target="slides/slide8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9948ED-1D5B-5D4B-9BCF-36B99D45D521}" type="datetime1">
              <a:rPr lang="en-US" smtClean="0"/>
              <a:t>1/19/15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CFF490-1A97-F941-BE07-ADA71BDF81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24235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0AF4F9-4498-104E-8649-0FD6617C1080}" type="datetime1">
              <a:rPr lang="en-US" smtClean="0"/>
              <a:t>1/19/15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253700-1442-6F41-B4D4-7DCE739AE9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289986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James_Tissot" TargetMode="External"/><Relationship Id="rId4" Type="http://schemas.openxmlformats.org/officeDocument/2006/relationships/hyperlink" Target="http://en.wikipedia.org/wiki/Brooklyn_Museum" TargetMode="External"/><Relationship Id="rId5" Type="http://schemas.openxmlformats.org/officeDocument/2006/relationships/hyperlink" Target="http://commons.wikimedia.org/wiki/Commons:Brooklyn_Museum" TargetMode="External"/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James_Tissot" TargetMode="External"/><Relationship Id="rId4" Type="http://schemas.openxmlformats.org/officeDocument/2006/relationships/hyperlink" Target="http://en.wikipedia.org/wiki/Brooklyn_Museum" TargetMode="External"/><Relationship Id="rId5" Type="http://schemas.openxmlformats.org/officeDocument/2006/relationships/hyperlink" Target="http://commons.wikimedia.org/wiki/Commons:Brooklyn_Museum" TargetMode="External"/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Relationship Id="rId3" Type="http://schemas.openxmlformats.org/officeDocument/2006/relationships/hyperlink" Target="http://commons.wikimedia.org/wiki/Commons:Brooklyn_Museum" TargetMode="Externa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232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232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James Tissot - Reconstruction of Jerusalem and the Temple of Herod -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4"/>
              </a:rPr>
              <a:t>Brooklyn Museum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 image was uploaded as a donation by the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5"/>
              </a:rPr>
              <a:t>Brooklyn Museum, and is considered to have no known copyright restrictions by the institutions of the Brooklyn Museum.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  <a:hlinkClick r:id="rId4"/>
            </a:endParaRP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4347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James Tissot - Reconstruction of Jerusalem and the Temple of Herod -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4"/>
              </a:rPr>
              <a:t>Brooklyn Museum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 image was uploaded as a donation by the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5"/>
              </a:rPr>
              <a:t>Brooklyn Museum, and is considered to have no known copyright restrictions by the institutions of the Brooklyn Museum.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8483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 image was uploaded as a donation by the </a:t>
            </a:r>
            <a:r>
              <a:rPr lang="en-US" sz="1200" b="1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Brooklyn Museum, and is considered to have no known copyright restrictions</a:t>
            </a:r>
            <a:r>
              <a:rPr lang="en-US" sz="1200" b="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 by the institutions of the Brooklyn Museum.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6892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Taken from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www.TheTempleInstitute.org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Used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by Permission.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3770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88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232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89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232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90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232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91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232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92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232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84107-412C-F447-B8EE-C0954681F335}" type="datetime1">
              <a:rPr lang="en-US" smtClean="0"/>
              <a:t>1/19/15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690C5-98B6-FF42-A4FA-651B537EBE04}" type="datetime1">
              <a:rPr lang="en-US" smtClean="0"/>
              <a:t>1/19/15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933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CA023-2670-FE41-A6A7-2053D7821BA6}" type="datetime1">
              <a:rPr lang="en-US" smtClean="0"/>
              <a:t>1/19/15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952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07BA0-2D46-FE4F-911F-17CBAAC8BB2B}" type="datetime1">
              <a:rPr lang="en-US" smtClean="0"/>
              <a:t>1/19/15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301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196A7-F799-F942-857C-B5E82BE668C0}" type="datetime1">
              <a:rPr lang="en-US" smtClean="0"/>
              <a:t>1/19/15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940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E7D8C-A3B9-8E4A-AE48-6F2D13794D27}" type="datetime1">
              <a:rPr lang="en-US" smtClean="0"/>
              <a:t>1/19/15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067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E7A6C-A322-AA4A-965E-33E5257448D9}" type="datetime1">
              <a:rPr lang="en-US" smtClean="0"/>
              <a:t>1/19/15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12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B72C6-ECC8-454A-A580-A16188DC7EBF}" type="datetime1">
              <a:rPr lang="en-US" smtClean="0"/>
              <a:t>1/19/15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116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E9FEE-F45E-0740-B670-BFACAF4DB9FD}" type="datetime1">
              <a:rPr lang="en-US" smtClean="0"/>
              <a:t>1/19/15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574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8FA50-F3AF-B249-9963-6E51EC9327A2}" type="datetime1">
              <a:rPr lang="en-US" smtClean="0"/>
              <a:t>1/19/15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498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AA301-3B3A-FA4B-9CFD-59160569F324}" type="datetime1">
              <a:rPr lang="en-US" smtClean="0"/>
              <a:t>1/19/15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941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C9668D-9823-EA40-A5F8-70E49DA9EC13}" type="datetime1">
              <a:rPr lang="en-US" smtClean="0"/>
              <a:t>1/19/15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56013-B943-42BA-886F-6F9D4EB85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7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8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9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0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1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jp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jp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jp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jp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png"/><Relationship Id="rId3" Type="http://schemas.openxmlformats.org/officeDocument/2006/relationships/image" Target="../media/image32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jp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jpe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6.jp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7.jp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8.jp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9.jpe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jpe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jpe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jpe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jpe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jpe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jpe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6.jpe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7.jpe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8.jpe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9.jpe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0.jpe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1.jpe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2.jpe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3.jpe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4.jpe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5.jpe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6.jpe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7.jpe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8.jpe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9.jpe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0.jpe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1.jpe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2.jpe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3.jpeg"/><Relationship Id="rId3" Type="http://schemas.microsoft.com/office/2007/relationships/hdphoto" Target="../media/hdphoto1.wdp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4.jpeg"/><Relationship Id="rId3" Type="http://schemas.microsoft.com/office/2007/relationships/hdphoto" Target="../media/hdphoto2.wdp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5.jpeg"/><Relationship Id="rId3" Type="http://schemas.microsoft.com/office/2007/relationships/hdphoto" Target="../media/hdphoto3.wdp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6.jpeg"/><Relationship Id="rId3" Type="http://schemas.microsoft.com/office/2007/relationships/hdphoto" Target="../media/hdphoto4.wdp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7.jpeg"/><Relationship Id="rId3" Type="http://schemas.microsoft.com/office/2007/relationships/hdphoto" Target="../media/hdphoto5.wdp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8.jpeg"/><Relationship Id="rId3" Type="http://schemas.microsoft.com/office/2007/relationships/hdphoto" Target="../media/hdphoto6.wdp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9.jpeg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0.jpeg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1.jpeg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2.jpeg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3.jpeg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4.jpeg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5.jpeg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6.jpeg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7.jpeg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8.jpg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9.jpg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0.jpeg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1.jpeg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2.jpeg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3.jpeg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4.jpeg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5.jpeg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6.jpg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7.jpeg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8.jpeg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9.png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0.png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1.png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92.jpg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42715" y="1702224"/>
            <a:ext cx="7292232" cy="3234227"/>
          </a:xfrm>
        </p:spPr>
        <p:txBody>
          <a:bodyPr>
            <a:normAutofit/>
          </a:bodyPr>
          <a:lstStyle/>
          <a:p>
            <a:pPr algn="l"/>
            <a:r>
              <a:rPr lang="en-US" sz="4800" dirty="0" smtClean="0"/>
              <a:t>Title slide</a:t>
            </a:r>
            <a:r>
              <a:rPr lang="en-US" sz="4800" baseline="0" dirty="0" smtClean="0"/>
              <a:t> </a:t>
            </a:r>
            <a:r>
              <a:rPr lang="en-US" sz="4800" dirty="0" smtClean="0"/>
              <a:t>address</a:t>
            </a:r>
            <a:r>
              <a:rPr lang="en-US" sz="4800" baseline="0" dirty="0" smtClean="0"/>
              <a:t> </a:t>
            </a:r>
            <a:r>
              <a:rPr lang="en-US" sz="4800" dirty="0" smtClean="0"/>
              <a:t>info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</a:t>
            </a:fld>
            <a:endParaRPr lang="en-US"/>
          </a:p>
        </p:txBody>
      </p:sp>
      <p:pic>
        <p:nvPicPr>
          <p:cNvPr id="8" name="Picture 7" descr="title slide 1600x900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506" y="762547"/>
            <a:ext cx="8617506" cy="5242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7112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With Delta</a:t>
            </a:r>
            <a:r>
              <a:rPr lang="en-US" baseline="0" dirty="0" smtClean="0"/>
              <a:t> stewardesses – Linda &amp; </a:t>
            </a:r>
            <a:r>
              <a:rPr lang="en-US" baseline="0" dirty="0" err="1" smtClean="0"/>
              <a:t>Anat</a:t>
            </a:r>
            <a:endParaRPr lang="en-US" dirty="0"/>
          </a:p>
        </p:txBody>
      </p:sp>
      <p:pic>
        <p:nvPicPr>
          <p:cNvPr id="5" name="Picture 4" descr="IMG_1035.jpe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02" y="179639"/>
            <a:ext cx="8686800" cy="651510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444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The Western Wall on </a:t>
            </a:r>
            <a:r>
              <a:rPr lang="en-US" sz="2400" dirty="0" err="1" smtClean="0"/>
              <a:t>Tisha</a:t>
            </a:r>
            <a:r>
              <a:rPr lang="en-US" sz="2400" dirty="0" smtClean="0"/>
              <a:t> </a:t>
            </a:r>
            <a:r>
              <a:rPr lang="en-US" sz="2400" dirty="0" err="1" smtClean="0"/>
              <a:t>b’Av</a:t>
            </a:r>
            <a:endParaRPr lang="en-US" sz="2400" dirty="0"/>
          </a:p>
        </p:txBody>
      </p:sp>
      <p:pic>
        <p:nvPicPr>
          <p:cNvPr id="3" name="Picture 2" descr="IMG_103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7711" y="0"/>
            <a:ext cx="5143500" cy="685800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4114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/>
          <a:lstStyle/>
          <a:p>
            <a:r>
              <a:rPr lang="en-US" dirty="0" smtClean="0"/>
              <a:t>Western Wall – Shelli, Billye, Lynne, Heather</a:t>
            </a:r>
            <a:endParaRPr lang="en-US" dirty="0"/>
          </a:p>
        </p:txBody>
      </p:sp>
      <p:pic>
        <p:nvPicPr>
          <p:cNvPr id="4" name="Picture 3" descr="IMG_104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9581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/>
          </a:bodyPr>
          <a:lstStyle/>
          <a:p>
            <a:r>
              <a:rPr lang="en-US" dirty="0" smtClean="0"/>
              <a:t>With</a:t>
            </a:r>
            <a:r>
              <a:rPr lang="en-US" baseline="0" dirty="0" smtClean="0"/>
              <a:t> </a:t>
            </a:r>
            <a:r>
              <a:rPr lang="en-US" dirty="0" smtClean="0"/>
              <a:t>Sharon Daugherty</a:t>
            </a:r>
            <a:r>
              <a:rPr lang="en-US" baseline="0" dirty="0" smtClean="0"/>
              <a:t> &amp;</a:t>
            </a:r>
            <a:r>
              <a:rPr lang="en-US" dirty="0" smtClean="0"/>
              <a:t> Father Gabriel </a:t>
            </a:r>
            <a:r>
              <a:rPr lang="en-US" dirty="0" err="1" smtClean="0"/>
              <a:t>Naddaf</a:t>
            </a:r>
            <a:endParaRPr lang="en-US" dirty="0"/>
          </a:p>
        </p:txBody>
      </p:sp>
      <p:pic>
        <p:nvPicPr>
          <p:cNvPr id="4" name="Picture 3" descr="photo 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329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4215"/>
            <a:ext cx="8229600" cy="851346"/>
          </a:xfrm>
        </p:spPr>
        <p:txBody>
          <a:bodyPr>
            <a:normAutofit/>
          </a:bodyPr>
          <a:lstStyle/>
          <a:p>
            <a:r>
              <a:rPr lang="en-US" dirty="0" smtClean="0"/>
              <a:t>3 Israeli Teens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5" name="Picture 4" descr="three-israeli-students-june-16-201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38" y="1212297"/>
            <a:ext cx="9118857" cy="441792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68393" y="5710434"/>
            <a:ext cx="8421697" cy="58477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Naftali</a:t>
            </a:r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Fraenkel</a:t>
            </a:r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      </a:t>
            </a:r>
            <a:r>
              <a:rPr lang="en-US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Gilad</a:t>
            </a:r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Sharr</a:t>
            </a:r>
            <a:r>
              <a:rPr lang="en-US" sz="3200" dirty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         </a:t>
            </a:r>
            <a:r>
              <a:rPr lang="en-US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Eyal</a:t>
            </a:r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Yifrach</a:t>
            </a:r>
            <a:endParaRPr lang="en-US" sz="3200" dirty="0">
              <a:ln w="18415" cmpd="sng">
                <a:solidFill>
                  <a:srgbClr val="FFFFFF"/>
                </a:solidFill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176797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/>
          <a:lstStyle/>
          <a:p>
            <a:r>
              <a:rPr lang="en-US" dirty="0" smtClean="0"/>
              <a:t>Billye</a:t>
            </a:r>
            <a:r>
              <a:rPr lang="en-US" baseline="0" dirty="0" smtClean="0"/>
              <a:t> w/</a:t>
            </a:r>
            <a:r>
              <a:rPr lang="en-US" dirty="0" smtClean="0"/>
              <a:t> Father of one of</a:t>
            </a:r>
            <a:r>
              <a:rPr lang="en-US" baseline="0" dirty="0" smtClean="0"/>
              <a:t> teenagers killed</a:t>
            </a:r>
            <a:endParaRPr lang="en-US" dirty="0"/>
          </a:p>
        </p:txBody>
      </p:sp>
      <p:pic>
        <p:nvPicPr>
          <p:cNvPr id="3" name="Picture 2" descr="phot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1298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/>
          <a:lstStyle/>
          <a:p>
            <a:r>
              <a:rPr lang="en-US" dirty="0" err="1" smtClean="0"/>
              <a:t>Sederot</a:t>
            </a:r>
            <a:r>
              <a:rPr lang="en-US" baseline="0" dirty="0" smtClean="0"/>
              <a:t> – Lynne &amp; Heather running stairs</a:t>
            </a:r>
            <a:endParaRPr lang="en-US" dirty="0"/>
          </a:p>
        </p:txBody>
      </p:sp>
      <p:pic>
        <p:nvPicPr>
          <p:cNvPr id="5" name="Picture 4" descr="Running stairs in israe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63170"/>
            <a:ext cx="9003886" cy="4501943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6875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Listening</a:t>
            </a:r>
            <a:r>
              <a:rPr lang="en-US" baseline="0" dirty="0" smtClean="0"/>
              <a:t> to speaker at </a:t>
            </a:r>
            <a:r>
              <a:rPr lang="en-US" dirty="0" smtClean="0"/>
              <a:t>Iron Dome deployment</a:t>
            </a:r>
            <a:r>
              <a:rPr lang="en-US" baseline="0" dirty="0" smtClean="0"/>
              <a:t> site</a:t>
            </a:r>
            <a:endParaRPr lang="en-US" dirty="0"/>
          </a:p>
        </p:txBody>
      </p:sp>
      <p:pic>
        <p:nvPicPr>
          <p:cNvPr id="3" name="Picture 2" descr="Iron dome deployment sit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13" y="920246"/>
            <a:ext cx="9003888" cy="4501944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2686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/>
          <a:lstStyle/>
          <a:p>
            <a:r>
              <a:rPr lang="en-US" dirty="0" smtClean="0"/>
              <a:t>Todd </a:t>
            </a:r>
            <a:r>
              <a:rPr lang="en-US" dirty="0" err="1" smtClean="0"/>
              <a:t>Burpo</a:t>
            </a:r>
            <a:r>
              <a:rPr lang="en-US" dirty="0" smtClean="0"/>
              <a:t> at Iron Dome deployment site</a:t>
            </a:r>
            <a:endParaRPr lang="en-US" dirty="0"/>
          </a:p>
        </p:txBody>
      </p:sp>
      <p:pic>
        <p:nvPicPr>
          <p:cNvPr id="3" name="Picture 2" descr="phot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6090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/>
          <a:lstStyle/>
          <a:p>
            <a:r>
              <a:rPr lang="en-US" dirty="0" smtClean="0"/>
              <a:t>Interview w/</a:t>
            </a:r>
            <a:r>
              <a:rPr lang="en-US" baseline="0" dirty="0" smtClean="0"/>
              <a:t> Chris Mitchell</a:t>
            </a:r>
            <a:endParaRPr lang="en-US" dirty="0"/>
          </a:p>
        </p:txBody>
      </p:sp>
      <p:pic>
        <p:nvPicPr>
          <p:cNvPr id="3" name="Picture 2" descr="20140808_ChrisM_interview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981" y="1219897"/>
            <a:ext cx="8832660" cy="441633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8016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996710" y="870405"/>
            <a:ext cx="2690090" cy="3581566"/>
          </a:xfrm>
        </p:spPr>
        <p:txBody>
          <a:bodyPr>
            <a:normAutofit/>
          </a:bodyPr>
          <a:lstStyle/>
          <a:p>
            <a:pPr algn="l"/>
            <a:r>
              <a:rPr lang="en-US" dirty="0" smtClean="0"/>
              <a:t>Standing</a:t>
            </a:r>
            <a:r>
              <a:rPr lang="en-US" baseline="0" dirty="0" smtClean="0"/>
              <a:t> on the overlook into Gaza at </a:t>
            </a:r>
            <a:r>
              <a:rPr lang="en-US" baseline="0" dirty="0" err="1" smtClean="0"/>
              <a:t>Sederot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5" name="Picture 4" descr="080814_Gazaview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07373" y="1011938"/>
            <a:ext cx="6459956" cy="4844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4657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6104" y="824924"/>
            <a:ext cx="2684116" cy="3627047"/>
          </a:xfrm>
        </p:spPr>
        <p:txBody>
          <a:bodyPr>
            <a:normAutofit/>
          </a:bodyPr>
          <a:lstStyle/>
          <a:p>
            <a:pPr algn="r"/>
            <a:r>
              <a:rPr lang="en-US" dirty="0" smtClean="0"/>
              <a:t>Same </a:t>
            </a:r>
            <a:r>
              <a:rPr lang="en-US" baseline="0" dirty="0" smtClean="0"/>
              <a:t>overlook </a:t>
            </a:r>
            <a:r>
              <a:rPr lang="en-US" dirty="0" smtClean="0"/>
              <a:t>looking</a:t>
            </a:r>
            <a:r>
              <a:rPr lang="en-US" baseline="0" dirty="0" smtClean="0"/>
              <a:t> </a:t>
            </a:r>
            <a:r>
              <a:rPr lang="en-US" dirty="0" smtClean="0"/>
              <a:t>back into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Sederot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5" name="Picture 4" descr="080814_Gazaview2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924874" y="993243"/>
            <a:ext cx="6500933" cy="4875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2404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/>
          <a:lstStyle/>
          <a:p>
            <a:r>
              <a:rPr lang="en-US" dirty="0" smtClean="0"/>
              <a:t>Shelli with young girl</a:t>
            </a:r>
            <a:r>
              <a:rPr lang="en-US" baseline="0" dirty="0" smtClean="0"/>
              <a:t> soldiers</a:t>
            </a:r>
            <a:endParaRPr lang="en-US" dirty="0"/>
          </a:p>
        </p:txBody>
      </p:sp>
      <p:pic>
        <p:nvPicPr>
          <p:cNvPr id="4" name="Picture 3" descr="shelli w girl soldier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95" y="1055899"/>
            <a:ext cx="8903806" cy="4451903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0799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/>
          <a:lstStyle/>
          <a:p>
            <a:r>
              <a:rPr lang="en-US" dirty="0" smtClean="0"/>
              <a:t>Billye praying with girl soldiers</a:t>
            </a:r>
            <a:endParaRPr lang="en-US" dirty="0"/>
          </a:p>
        </p:txBody>
      </p:sp>
      <p:pic>
        <p:nvPicPr>
          <p:cNvPr id="3" name="Picture 2" descr="20140808_prayerwgirlsoldier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67" y="1248432"/>
            <a:ext cx="8918272" cy="4459136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5093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/>
          <a:lstStyle/>
          <a:p>
            <a:r>
              <a:rPr lang="en-US" dirty="0" smtClean="0"/>
              <a:t>Mt Herzl </a:t>
            </a:r>
            <a:r>
              <a:rPr lang="en-US" dirty="0" err="1" smtClean="0"/>
              <a:t>Cemetary</a:t>
            </a:r>
            <a:r>
              <a:rPr lang="en-US" dirty="0" smtClean="0"/>
              <a:t>,</a:t>
            </a:r>
            <a:r>
              <a:rPr lang="en-US" baseline="0" dirty="0" smtClean="0"/>
              <a:t> graves of soldiers</a:t>
            </a:r>
            <a:endParaRPr lang="en-US" dirty="0"/>
          </a:p>
        </p:txBody>
      </p:sp>
      <p:pic>
        <p:nvPicPr>
          <p:cNvPr id="4" name="Picture 3" descr="graveside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27" y="1797851"/>
            <a:ext cx="8904006" cy="2968002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9197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/>
          <a:lstStyle/>
          <a:p>
            <a:r>
              <a:rPr lang="en-US" dirty="0" smtClean="0"/>
              <a:t>Graveside, young</a:t>
            </a:r>
            <a:r>
              <a:rPr lang="en-US" baseline="0" dirty="0" smtClean="0"/>
              <a:t> soldiers walking</a:t>
            </a:r>
            <a:endParaRPr lang="en-US" dirty="0"/>
          </a:p>
        </p:txBody>
      </p:sp>
      <p:pic>
        <p:nvPicPr>
          <p:cNvPr id="5" name="Picture 4" descr="graveside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94" y="1084439"/>
            <a:ext cx="8950180" cy="447509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8588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Shops</a:t>
            </a:r>
            <a:r>
              <a:rPr lang="en-US" baseline="0" dirty="0" smtClean="0"/>
              <a:t> in Jerusalem-Esther Weiss, </a:t>
            </a:r>
            <a:r>
              <a:rPr lang="en-US" baseline="0" dirty="0" err="1" smtClean="0"/>
              <a:t>Dov</a:t>
            </a:r>
            <a:r>
              <a:rPr lang="en-US" baseline="0" dirty="0" smtClean="0"/>
              <a:t> reading Gen 26</a:t>
            </a:r>
            <a:endParaRPr lang="en-US" dirty="0"/>
          </a:p>
        </p:txBody>
      </p:sp>
      <p:pic>
        <p:nvPicPr>
          <p:cNvPr id="4" name="Picture 3" descr="0812_stores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015" y="1493005"/>
            <a:ext cx="8676641" cy="3615267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1136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/>
          <a:lstStyle/>
          <a:p>
            <a:r>
              <a:rPr lang="en-US" dirty="0" smtClean="0"/>
              <a:t>Shelli singing to </a:t>
            </a:r>
            <a:r>
              <a:rPr lang="en-US" dirty="0" err="1" smtClean="0"/>
              <a:t>Dov</a:t>
            </a:r>
            <a:r>
              <a:rPr lang="en-US" dirty="0" smtClean="0"/>
              <a:t>, </a:t>
            </a:r>
            <a:r>
              <a:rPr lang="en-US" dirty="0" err="1" smtClean="0"/>
              <a:t>Dudu</a:t>
            </a:r>
            <a:r>
              <a:rPr lang="en-US" dirty="0" smtClean="0"/>
              <a:t> Fisher</a:t>
            </a:r>
            <a:endParaRPr lang="en-US" dirty="0"/>
          </a:p>
        </p:txBody>
      </p:sp>
      <p:pic>
        <p:nvPicPr>
          <p:cNvPr id="3" name="Picture 2" descr="0812_stores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54" y="1294824"/>
            <a:ext cx="8946811" cy="3727838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2691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/>
          <a:lstStyle/>
          <a:p>
            <a:r>
              <a:rPr lang="en-US" dirty="0" smtClean="0"/>
              <a:t>Red moon</a:t>
            </a:r>
            <a:r>
              <a:rPr lang="en-US" baseline="0" dirty="0" smtClean="0"/>
              <a:t> over the wall</a:t>
            </a:r>
            <a:endParaRPr lang="en-US" dirty="0"/>
          </a:p>
        </p:txBody>
      </p:sp>
      <p:pic>
        <p:nvPicPr>
          <p:cNvPr id="3" name="Picture 2" descr="0814_redmoon_wal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384" y="1034397"/>
            <a:ext cx="8689970" cy="4344985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3670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Rabbi Mottle Wolfe, </a:t>
            </a:r>
            <a:r>
              <a:rPr lang="en-US" dirty="0" err="1" smtClean="0"/>
              <a:t>Avi</a:t>
            </a:r>
            <a:r>
              <a:rPr lang="en-US" dirty="0" smtClean="0"/>
              <a:t>, &amp; Alex – Voice of Israel radio</a:t>
            </a:r>
            <a:endParaRPr lang="en-US" dirty="0"/>
          </a:p>
        </p:txBody>
      </p:sp>
      <p:pic>
        <p:nvPicPr>
          <p:cNvPr id="5" name="Picture 4" descr="0814_VoiceofIsrae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13" y="1105743"/>
            <a:ext cx="8575818" cy="4287909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6984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Voice of Israel 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22</a:t>
            </a:fld>
            <a:endParaRPr lang="en-US"/>
          </a:p>
        </p:txBody>
      </p:sp>
      <p:pic>
        <p:nvPicPr>
          <p:cNvPr id="5" name="Picture 4" descr="Screen Shot 2014-09-25 at 1.37.42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2447"/>
            <a:ext cx="9149374" cy="5159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2450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Voice of Israel 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23</a:t>
            </a:fld>
            <a:endParaRPr lang="en-US"/>
          </a:p>
        </p:txBody>
      </p:sp>
      <p:pic>
        <p:nvPicPr>
          <p:cNvPr id="3" name="Picture 2" descr="Screen Shot 2014-09-25 at 1.38.02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82443"/>
            <a:ext cx="9148467" cy="5186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3801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Map –Israel &amp; Neighboring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24</a:t>
            </a:fld>
            <a:endParaRPr lang="en-US"/>
          </a:p>
        </p:txBody>
      </p:sp>
      <p:pic>
        <p:nvPicPr>
          <p:cNvPr id="5" name="Picture 4" descr="israel_nbr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570" y="0"/>
            <a:ext cx="7189537" cy="6960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7366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Map –Middle East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25</a:t>
            </a:fld>
            <a:endParaRPr lang="en-US"/>
          </a:p>
        </p:txBody>
      </p:sp>
      <p:pic>
        <p:nvPicPr>
          <p:cNvPr id="3" name="Picture 2" descr="middle_east_pol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4357" y="0"/>
            <a:ext cx="583549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29414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Map –Middle East 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26</a:t>
            </a:fld>
            <a:endParaRPr lang="en-US"/>
          </a:p>
        </p:txBody>
      </p:sp>
      <p:pic>
        <p:nvPicPr>
          <p:cNvPr id="5" name="Picture 4" descr="Middle East Ma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738" y="420687"/>
            <a:ext cx="7543800" cy="593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89955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Shemittah</a:t>
            </a:r>
            <a:r>
              <a:rPr lang="en-US" dirty="0" smtClean="0"/>
              <a:t> chart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27</a:t>
            </a:fld>
            <a:endParaRPr lang="en-US"/>
          </a:p>
        </p:txBody>
      </p:sp>
      <p:pic>
        <p:nvPicPr>
          <p:cNvPr id="3" name="Picture 2" descr="Calender_PRINT_EPS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169" y="0"/>
            <a:ext cx="8875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2164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Blood Moons chart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28</a:t>
            </a:fld>
            <a:endParaRPr lang="en-US"/>
          </a:p>
        </p:txBody>
      </p:sp>
      <p:pic>
        <p:nvPicPr>
          <p:cNvPr id="5" name="Picture 4" descr="Blood moons graphic w partial sol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3" y="639851"/>
            <a:ext cx="8850069" cy="5531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42790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17638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God’s Sacred Calendar (Lev. 23)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29</a:t>
            </a:fld>
            <a:endParaRPr lang="en-US"/>
          </a:p>
        </p:txBody>
      </p:sp>
      <p:pic>
        <p:nvPicPr>
          <p:cNvPr id="5" name="Content Placeholder 3" descr="gods sacred calendar.pdf"/>
          <p:cNvPicPr>
            <a:picLocks noGrp="1"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8" b="1878"/>
          <a:stretch>
            <a:fillRect/>
          </a:stretch>
        </p:blipFill>
        <p:spPr>
          <a:xfrm>
            <a:off x="169336" y="950644"/>
            <a:ext cx="8816992" cy="4849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64084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7 Day Chart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30</a:t>
            </a:fld>
            <a:endParaRPr lang="en-US"/>
          </a:p>
        </p:txBody>
      </p:sp>
      <p:pic>
        <p:nvPicPr>
          <p:cNvPr id="5" name="Picture 4" descr="7_days_char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4668"/>
            <a:ext cx="9182073" cy="7095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839536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Shalom-Be</a:t>
            </a:r>
            <a:r>
              <a:rPr lang="en-US" baseline="0" dirty="0" smtClean="0"/>
              <a:t> Whole,</a:t>
            </a:r>
            <a:br>
              <a:rPr lang="en-US" baseline="0" dirty="0" smtClean="0"/>
            </a:br>
            <a:r>
              <a:rPr lang="en-US" baseline="0" dirty="0" smtClean="0"/>
              <a:t>Complete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31</a:t>
            </a:fld>
            <a:endParaRPr lang="en-US"/>
          </a:p>
        </p:txBody>
      </p:sp>
      <p:grpSp>
        <p:nvGrpSpPr>
          <p:cNvPr id="5" name="Group 5"/>
          <p:cNvGrpSpPr>
            <a:grpSpLocks/>
          </p:cNvGrpSpPr>
          <p:nvPr/>
        </p:nvGrpSpPr>
        <p:grpSpPr bwMode="auto">
          <a:xfrm>
            <a:off x="2228247" y="64300"/>
            <a:ext cx="4767314" cy="6704036"/>
            <a:chOff x="1392" y="0"/>
            <a:chExt cx="3024" cy="4259"/>
          </a:xfrm>
        </p:grpSpPr>
        <p:pic>
          <p:nvPicPr>
            <p:cNvPr id="6" name="Picture 3" descr="whole 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97"/>
            <a:stretch>
              <a:fillRect/>
            </a:stretch>
          </p:blipFill>
          <p:spPr bwMode="auto">
            <a:xfrm>
              <a:off x="1392" y="0"/>
              <a:ext cx="3024" cy="27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4" descr="whole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92" y="2688"/>
              <a:ext cx="3024" cy="15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0863630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Amen Word Wheel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32</a:t>
            </a:fld>
            <a:endParaRPr lang="en-US"/>
          </a:p>
        </p:txBody>
      </p:sp>
      <p:pic>
        <p:nvPicPr>
          <p:cNvPr id="5" name="Picture 4" descr="AmenWhee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6770" y="0"/>
            <a:ext cx="602289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86362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Ancient 3 Petal Map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33</a:t>
            </a:fld>
            <a:endParaRPr lang="en-US"/>
          </a:p>
        </p:txBody>
      </p:sp>
      <p:pic>
        <p:nvPicPr>
          <p:cNvPr id="5" name="Picture 4" descr="Ancient_map_3Leaf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595" y="83742"/>
            <a:ext cx="8917232" cy="6687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80314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 </a:t>
            </a:r>
            <a:r>
              <a:rPr lang="en-US" dirty="0" err="1" smtClean="0"/>
              <a:t>Jerusalems</a:t>
            </a:r>
            <a:r>
              <a:rPr lang="en-US" dirty="0" smtClean="0"/>
              <a:t> Painting B&amp;W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34</a:t>
            </a:fld>
            <a:endParaRPr lang="en-US"/>
          </a:p>
        </p:txBody>
      </p:sp>
      <p:pic>
        <p:nvPicPr>
          <p:cNvPr id="5" name="Picture 2" descr="Heavenly Jerusalem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23" y="103259"/>
            <a:ext cx="9078767" cy="66182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114561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82925"/>
            <a:ext cx="8229600" cy="1143000"/>
          </a:xfrm>
        </p:spPr>
        <p:txBody>
          <a:bodyPr/>
          <a:lstStyle/>
          <a:p>
            <a:r>
              <a:rPr lang="en-US" dirty="0" smtClean="0"/>
              <a:t>Jerusalem w/Temple Painting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35</a:t>
            </a:fld>
            <a:endParaRPr lang="en-US"/>
          </a:p>
        </p:txBody>
      </p:sp>
      <p:pic>
        <p:nvPicPr>
          <p:cNvPr id="5" name="Picture 4" descr="Brooklyn_Museum_-_Reconstruction_of_Jerusalem_and_the_Temple_of_Herod_(Réconstitution_de_Jérusalem_et_du_temple_d'Hérode)_-_James_Tisso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96627"/>
            <a:ext cx="9144000" cy="44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39410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17638"/>
            <a:ext cx="8229600" cy="1143000"/>
          </a:xfrm>
        </p:spPr>
        <p:txBody>
          <a:bodyPr/>
          <a:lstStyle/>
          <a:p>
            <a:r>
              <a:rPr lang="en-US" dirty="0" err="1" smtClean="0"/>
              <a:t>Jeruslaem</a:t>
            </a:r>
            <a:r>
              <a:rPr lang="en-US" dirty="0" smtClean="0"/>
              <a:t> w/Temple Painting 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36</a:t>
            </a:fld>
            <a:endParaRPr lang="en-US"/>
          </a:p>
        </p:txBody>
      </p:sp>
      <p:pic>
        <p:nvPicPr>
          <p:cNvPr id="5" name="Picture 4" descr="20120504-Reconstruction_of_the_Temple_of_Herod_Southeast_Corne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19" y="1432986"/>
            <a:ext cx="8986394" cy="3689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4401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Temple w/Steps Painting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37</a:t>
            </a:fld>
            <a:endParaRPr lang="en-US"/>
          </a:p>
        </p:txBody>
      </p:sp>
      <p:pic>
        <p:nvPicPr>
          <p:cNvPr id="5" name="Picture 4" descr="20120504-Reconstruction_model_of_Ancient_Jerusalem_in_Museum_of_David_Castl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10" y="240026"/>
            <a:ext cx="8676411" cy="6433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0214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8413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Temple of Tomorrow</a:t>
            </a:r>
            <a:br>
              <a:rPr lang="en-US" dirty="0" smtClean="0"/>
            </a:br>
            <a:r>
              <a:rPr lang="en-US" dirty="0" smtClean="0"/>
              <a:t>from The </a:t>
            </a:r>
            <a:br>
              <a:rPr lang="en-US" dirty="0" smtClean="0"/>
            </a:br>
            <a:r>
              <a:rPr lang="en-US" dirty="0" smtClean="0"/>
              <a:t>Temple Institute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38</a:t>
            </a:fld>
            <a:endParaRPr lang="en-US"/>
          </a:p>
        </p:txBody>
      </p:sp>
      <p:pic>
        <p:nvPicPr>
          <p:cNvPr id="5" name="Picture 4" descr="tomorrow_gallery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3021" y="64300"/>
            <a:ext cx="4814468" cy="6740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9797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Jerusalem Temple Mount w/Dome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39</a:t>
            </a:fld>
            <a:endParaRPr lang="en-US"/>
          </a:p>
        </p:txBody>
      </p:sp>
      <p:pic>
        <p:nvPicPr>
          <p:cNvPr id="5" name="Picture 4" descr="DSC0001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65708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Jerusalem w/Dome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40</a:t>
            </a:fld>
            <a:endParaRPr lang="en-US"/>
          </a:p>
        </p:txBody>
      </p:sp>
      <p:pic>
        <p:nvPicPr>
          <p:cNvPr id="5" name="Picture 4" descr="IMG_096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10" y="370684"/>
            <a:ext cx="9073120" cy="60487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95064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Jerusalem – Western Wall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41</a:t>
            </a:fld>
            <a:endParaRPr lang="en-US"/>
          </a:p>
        </p:txBody>
      </p:sp>
      <p:pic>
        <p:nvPicPr>
          <p:cNvPr id="5" name="Picture 4" descr="P514123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" y="5093"/>
            <a:ext cx="9118600" cy="683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53972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Jerusalem – Temple Southern Steps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42</a:t>
            </a:fld>
            <a:endParaRPr lang="en-US"/>
          </a:p>
        </p:txBody>
      </p:sp>
      <p:pic>
        <p:nvPicPr>
          <p:cNvPr id="5" name="Picture 4" descr="P51414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52400"/>
            <a:ext cx="8610600" cy="655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49442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Inside Dome of the Rock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43</a:t>
            </a:fld>
            <a:endParaRPr lang="en-US"/>
          </a:p>
        </p:txBody>
      </p:sp>
      <p:pic>
        <p:nvPicPr>
          <p:cNvPr id="5" name="Picture 4" descr="Rock+Piller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4838"/>
            <a:ext cx="9144000" cy="610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70443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Rock under the Dome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44</a:t>
            </a:fld>
            <a:endParaRPr lang="en-US"/>
          </a:p>
        </p:txBody>
      </p:sp>
      <p:pic>
        <p:nvPicPr>
          <p:cNvPr id="5" name="Picture 4" descr="RockTopVie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" y="-97699"/>
            <a:ext cx="9131281" cy="6978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177049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Rock under</a:t>
            </a:r>
            <a:br>
              <a:rPr lang="en-US" dirty="0" smtClean="0"/>
            </a:br>
            <a:r>
              <a:rPr lang="en-US" dirty="0" smtClean="0"/>
              <a:t>Dome B&amp;W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45</a:t>
            </a:fld>
            <a:endParaRPr lang="en-US"/>
          </a:p>
        </p:txBody>
      </p:sp>
      <p:pic>
        <p:nvPicPr>
          <p:cNvPr id="5" name="Picture 4" descr="The_rock_of_the_Dome_of_the_Rock_Corrected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5780" y="28098"/>
            <a:ext cx="4632160" cy="6758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83859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/>
          </a:bodyPr>
          <a:lstStyle/>
          <a:p>
            <a:r>
              <a:rPr lang="en-US" dirty="0" smtClean="0"/>
              <a:t>Ariel</a:t>
            </a:r>
            <a:r>
              <a:rPr lang="en-US" baseline="0" dirty="0" smtClean="0"/>
              <a:t> Sharon-</a:t>
            </a:r>
            <a:r>
              <a:rPr lang="en-US" dirty="0" smtClean="0"/>
              <a:t>Billye sitting in his office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46</a:t>
            </a:fld>
            <a:endParaRPr lang="en-US"/>
          </a:p>
        </p:txBody>
      </p:sp>
      <p:pic>
        <p:nvPicPr>
          <p:cNvPr id="5" name="Picture 4" descr="Billye &amp; Arie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328" y="465948"/>
            <a:ext cx="8229600" cy="581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758166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Ariel Sharon-Billye sitting in his office-Sharon writing phone number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47</a:t>
            </a:fld>
            <a:endParaRPr lang="en-US"/>
          </a:p>
        </p:txBody>
      </p:sp>
      <p:pic>
        <p:nvPicPr>
          <p:cNvPr id="6" name="Picture 5" descr="Billye &amp; Ariel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946" y="320844"/>
            <a:ext cx="8521485" cy="607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849654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 fontScale="90000"/>
          </a:bodyPr>
          <a:lstStyle/>
          <a:p>
            <a:pPr rtl="0" eaLnBrk="1" fontAlgn="base" hangingPunct="1"/>
            <a:r>
              <a:rPr lang="en-US" sz="4400" b="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Ariel Sharon- Billye Brim &amp; Ariel Sharon In Front of Jerusalem Picture</a:t>
            </a:r>
            <a:endParaRPr lang="en-US" dirty="0">
              <a:effectLst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48</a:t>
            </a:fld>
            <a:endParaRPr lang="en-US"/>
          </a:p>
        </p:txBody>
      </p:sp>
      <p:pic>
        <p:nvPicPr>
          <p:cNvPr id="5" name="Picture 4" descr="Billye &amp; Ariel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784" y="248787"/>
            <a:ext cx="8135826" cy="6182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727466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 fontScale="90000"/>
          </a:bodyPr>
          <a:lstStyle/>
          <a:p>
            <a:pPr rtl="0" eaLnBrk="1" fontAlgn="base" hangingPunct="1"/>
            <a:r>
              <a:rPr lang="en-US" sz="4400" b="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Ariel Sharon-Sharon with Billye, Kylie, Cody, &amp; group</a:t>
            </a:r>
            <a:endParaRPr lang="en-US" dirty="0">
              <a:effectLst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49</a:t>
            </a:fld>
            <a:endParaRPr lang="en-US"/>
          </a:p>
        </p:txBody>
      </p:sp>
      <p:pic>
        <p:nvPicPr>
          <p:cNvPr id="6" name="Picture 5" descr="Billye &amp; Arielgrou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950" y="500254"/>
            <a:ext cx="8742587" cy="5802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592708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 fontScale="90000"/>
          </a:bodyPr>
          <a:lstStyle/>
          <a:p>
            <a:pPr rtl="0" eaLnBrk="1" fontAlgn="base" hangingPunct="1"/>
            <a:r>
              <a:rPr lang="en-US" sz="4400" b="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Ariel Sharon-Sharon greets tour of 26 @ </a:t>
            </a:r>
            <a:r>
              <a:rPr lang="en-US" sz="4400" b="0" kern="1200" dirty="0" err="1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Likkud</a:t>
            </a:r>
            <a:r>
              <a:rPr lang="en-US" sz="4400" b="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office</a:t>
            </a:r>
            <a:endParaRPr lang="en-US" dirty="0">
              <a:effectLst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50</a:t>
            </a:fld>
            <a:endParaRPr lang="en-US"/>
          </a:p>
        </p:txBody>
      </p:sp>
      <p:pic>
        <p:nvPicPr>
          <p:cNvPr id="5" name="Picture 4" descr="Ariel smi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535" y="553455"/>
            <a:ext cx="8458200" cy="57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944052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 fontScale="90000"/>
          </a:bodyPr>
          <a:lstStyle/>
          <a:p>
            <a:pPr rtl="0" eaLnBrk="1" fontAlgn="base" hangingPunct="1"/>
            <a:r>
              <a:rPr lang="en-US" sz="4400" b="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Ariel Sharon-Billye shakes hands with Sharon</a:t>
            </a:r>
            <a:endParaRPr lang="en-US" dirty="0">
              <a:effectLst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51</a:t>
            </a:fld>
            <a:endParaRPr lang="en-US"/>
          </a:p>
        </p:txBody>
      </p:sp>
      <p:pic>
        <p:nvPicPr>
          <p:cNvPr id="6" name="Picture 5" descr="Ariel shack hands Billy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97" y="486600"/>
            <a:ext cx="8686800" cy="57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702792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/>
          </a:bodyPr>
          <a:lstStyle/>
          <a:p>
            <a:pPr rtl="0" eaLnBrk="1" fontAlgn="base" hangingPunct="1"/>
            <a:r>
              <a:rPr lang="en-US" sz="4400" b="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Ariel Sharon-Billye reads Ps 33:10 to Sharon</a:t>
            </a:r>
            <a:endParaRPr lang="en-US" dirty="0">
              <a:effectLst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52</a:t>
            </a:fld>
            <a:endParaRPr lang="en-US"/>
          </a:p>
        </p:txBody>
      </p:sp>
      <p:pic>
        <p:nvPicPr>
          <p:cNvPr id="5" name="Picture 4" descr="Billye reading to Arie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928" y="535698"/>
            <a:ext cx="8153400" cy="571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072977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2454943"/>
          </a:xfrm>
        </p:spPr>
        <p:txBody>
          <a:bodyPr>
            <a:normAutofit/>
          </a:bodyPr>
          <a:lstStyle/>
          <a:p>
            <a:pPr rtl="0" eaLnBrk="1" fontAlgn="base" hangingPunct="1"/>
            <a:r>
              <a:rPr lang="en-US" sz="4400" b="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Ariel Sharon-Sharon Praying at wall Sept. 28, 2000</a:t>
            </a:r>
            <a:endParaRPr lang="en-US" dirty="0">
              <a:effectLst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53</a:t>
            </a:fld>
            <a:endParaRPr lang="en-US"/>
          </a:p>
        </p:txBody>
      </p:sp>
      <p:pic>
        <p:nvPicPr>
          <p:cNvPr id="6" name="Picture 5" descr="Ariel at the wal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316" y="244237"/>
            <a:ext cx="8058484" cy="6214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417573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/>
          </a:bodyPr>
          <a:lstStyle/>
          <a:p>
            <a:r>
              <a:rPr lang="en-US" dirty="0" err="1"/>
              <a:t>Migdal</a:t>
            </a:r>
            <a:r>
              <a:rPr lang="en-US" dirty="0"/>
              <a:t>- </a:t>
            </a:r>
            <a:r>
              <a:rPr lang="en-US" dirty="0" smtClean="0"/>
              <a:t>Billye &amp; Rani Levy </a:t>
            </a:r>
            <a:r>
              <a:rPr lang="en-US" dirty="0"/>
              <a:t>w/ Sign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54</a:t>
            </a:fld>
            <a:endParaRPr lang="en-US"/>
          </a:p>
        </p:txBody>
      </p:sp>
      <p:pic>
        <p:nvPicPr>
          <p:cNvPr id="7" name="Picture 6" descr="Rani &amp; Billye Migdal Sig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37" y="326274"/>
            <a:ext cx="8153400" cy="611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288158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/>
          </a:bodyPr>
          <a:lstStyle/>
          <a:p>
            <a:r>
              <a:rPr lang="en-US" dirty="0" err="1"/>
              <a:t>Migdal</a:t>
            </a:r>
            <a:r>
              <a:rPr lang="en-US" dirty="0" smtClean="0"/>
              <a:t>-Old </a:t>
            </a:r>
            <a:r>
              <a:rPr lang="en-US" dirty="0" err="1" smtClean="0"/>
              <a:t>blgd</a:t>
            </a:r>
            <a:r>
              <a:rPr lang="en-US" dirty="0" smtClean="0"/>
              <a:t> w/ </a:t>
            </a:r>
            <a:r>
              <a:rPr lang="en-US" dirty="0" err="1" smtClean="0"/>
              <a:t>Arbel</a:t>
            </a:r>
            <a:r>
              <a:rPr lang="en-US" dirty="0" smtClean="0"/>
              <a:t> Cliffs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55</a:t>
            </a:fld>
            <a:endParaRPr lang="en-US"/>
          </a:p>
        </p:txBody>
      </p:sp>
      <p:pic>
        <p:nvPicPr>
          <p:cNvPr id="6" name="Picture 5" descr="P509017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332" y="166604"/>
            <a:ext cx="8610600" cy="645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878542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/>
          </a:bodyPr>
          <a:lstStyle/>
          <a:p>
            <a:r>
              <a:rPr lang="en-US" dirty="0" err="1"/>
              <a:t>Migdal</a:t>
            </a:r>
            <a:r>
              <a:rPr lang="en-US" dirty="0"/>
              <a:t>- </a:t>
            </a:r>
            <a:r>
              <a:rPr lang="en-US" dirty="0" smtClean="0"/>
              <a:t>Jesus’ Path</a:t>
            </a:r>
            <a:br>
              <a:rPr lang="en-US" dirty="0" smtClean="0"/>
            </a:br>
            <a:r>
              <a:rPr lang="en-US" dirty="0" smtClean="0"/>
              <a:t>- </a:t>
            </a:r>
            <a:r>
              <a:rPr lang="en-US" dirty="0" err="1"/>
              <a:t>Arbel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56</a:t>
            </a:fld>
            <a:endParaRPr lang="en-US"/>
          </a:p>
        </p:txBody>
      </p:sp>
      <p:pic>
        <p:nvPicPr>
          <p:cNvPr id="7" name="Picture 6" descr="P510038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537" y="263857"/>
            <a:ext cx="8458200" cy="634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142807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/>
          </a:bodyPr>
          <a:lstStyle/>
          <a:p>
            <a:r>
              <a:rPr lang="en-US" dirty="0" err="1"/>
              <a:t>Migdal</a:t>
            </a:r>
            <a:r>
              <a:rPr lang="en-US" dirty="0"/>
              <a:t>- From Behind, Shows Proximity to Sea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57</a:t>
            </a:fld>
            <a:endParaRPr lang="en-US"/>
          </a:p>
        </p:txBody>
      </p:sp>
      <p:pic>
        <p:nvPicPr>
          <p:cNvPr id="6" name="Picture 5" descr="Migdal facing Se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96" y="247317"/>
            <a:ext cx="8153400" cy="635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453677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/>
          </a:bodyPr>
          <a:lstStyle/>
          <a:p>
            <a:r>
              <a:rPr lang="en-US" dirty="0" err="1"/>
              <a:t>Migdal</a:t>
            </a:r>
            <a:r>
              <a:rPr lang="en-US" dirty="0"/>
              <a:t>- Panoramic/ </a:t>
            </a:r>
            <a:r>
              <a:rPr lang="en-US" dirty="0" err="1"/>
              <a:t>Migdal</a:t>
            </a:r>
            <a:r>
              <a:rPr lang="en-US" dirty="0"/>
              <a:t> From Sea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58</a:t>
            </a:fld>
            <a:endParaRPr lang="en-US"/>
          </a:p>
        </p:txBody>
      </p:sp>
      <p:pic>
        <p:nvPicPr>
          <p:cNvPr id="7" name="Picture 6" descr="P5100365 0366 Migdal from boat pan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360" y="1461670"/>
            <a:ext cx="914400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497088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/>
          </a:bodyPr>
          <a:lstStyle/>
          <a:p>
            <a:r>
              <a:rPr lang="en-US" dirty="0" err="1"/>
              <a:t>Migdal</a:t>
            </a:r>
            <a:r>
              <a:rPr lang="en-US" dirty="0"/>
              <a:t>- </a:t>
            </a:r>
            <a:r>
              <a:rPr lang="en-US" dirty="0" smtClean="0"/>
              <a:t>Aerial view of cleared land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59</a:t>
            </a:fld>
            <a:endParaRPr lang="en-US"/>
          </a:p>
        </p:txBody>
      </p:sp>
      <p:pic>
        <p:nvPicPr>
          <p:cNvPr id="6" name="Picture 5" descr="Migd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538" y="550778"/>
            <a:ext cx="8534400" cy="568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012527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/>
          </a:bodyPr>
          <a:lstStyle/>
          <a:p>
            <a:r>
              <a:rPr lang="en-US" dirty="0" err="1"/>
              <a:t>Migdal</a:t>
            </a:r>
            <a:r>
              <a:rPr lang="en-US" dirty="0"/>
              <a:t>- </a:t>
            </a:r>
            <a:r>
              <a:rPr lang="en-US" dirty="0" smtClean="0"/>
              <a:t>ground breaking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60</a:t>
            </a:fld>
            <a:endParaRPr lang="en-US"/>
          </a:p>
        </p:txBody>
      </p:sp>
      <p:pic>
        <p:nvPicPr>
          <p:cNvPr id="7" name="Picture 6" descr="IMG_917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4317"/>
            <a:ext cx="9144000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852519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/>
          </a:bodyPr>
          <a:lstStyle/>
          <a:p>
            <a:r>
              <a:rPr lang="en-US" dirty="0" err="1"/>
              <a:t>Migdal</a:t>
            </a:r>
            <a:r>
              <a:rPr lang="en-US" dirty="0"/>
              <a:t>- </a:t>
            </a:r>
            <a:r>
              <a:rPr lang="en-US" dirty="0" smtClean="0"/>
              <a:t>flag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61</a:t>
            </a:fld>
            <a:endParaRPr lang="en-US"/>
          </a:p>
        </p:txBody>
      </p:sp>
      <p:pic>
        <p:nvPicPr>
          <p:cNvPr id="6" name="Picture 5" descr="IMG_915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7190"/>
            <a:ext cx="9144000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242024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/>
          </a:bodyPr>
          <a:lstStyle/>
          <a:p>
            <a:r>
              <a:rPr lang="en-US" dirty="0" err="1"/>
              <a:t>Migdal</a:t>
            </a:r>
            <a:r>
              <a:rPr lang="en-US" dirty="0"/>
              <a:t>- </a:t>
            </a:r>
            <a:r>
              <a:rPr lang="en-US" dirty="0" smtClean="0"/>
              <a:t>New plans – building drawing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62</a:t>
            </a:fld>
            <a:endParaRPr lang="en-US"/>
          </a:p>
        </p:txBody>
      </p:sp>
      <p:pic>
        <p:nvPicPr>
          <p:cNvPr id="3" name="Picture 2" descr="photo5.JPG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473977" y="-782611"/>
            <a:ext cx="6239711" cy="8319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78750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Migdal</a:t>
            </a:r>
            <a:r>
              <a:rPr lang="en-US" dirty="0"/>
              <a:t>- </a:t>
            </a:r>
            <a:r>
              <a:rPr lang="en-US" dirty="0" smtClean="0"/>
              <a:t>New plans – building graphic from above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63</a:t>
            </a:fld>
            <a:endParaRPr lang="en-US"/>
          </a:p>
        </p:txBody>
      </p:sp>
      <p:pic>
        <p:nvPicPr>
          <p:cNvPr id="4" name="Picture 3" descr="photo1.JPG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397004" y="-848898"/>
            <a:ext cx="6376737" cy="8502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38542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Migdal</a:t>
            </a:r>
            <a:r>
              <a:rPr lang="en-US" dirty="0"/>
              <a:t>- </a:t>
            </a:r>
            <a:r>
              <a:rPr lang="en-US" dirty="0" smtClean="0"/>
              <a:t>New plans – building graphic from front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64</a:t>
            </a:fld>
            <a:endParaRPr lang="en-US"/>
          </a:p>
        </p:txBody>
      </p:sp>
      <p:pic>
        <p:nvPicPr>
          <p:cNvPr id="3" name="Picture 2" descr="photo6.JPG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225376" y="-1039087"/>
            <a:ext cx="6672839" cy="8897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03240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Migdal</a:t>
            </a:r>
            <a:r>
              <a:rPr lang="en-US" dirty="0"/>
              <a:t>- </a:t>
            </a:r>
            <a:r>
              <a:rPr lang="en-US" dirty="0" smtClean="0"/>
              <a:t>New plans – building graphic from front at night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65</a:t>
            </a:fld>
            <a:endParaRPr lang="en-US"/>
          </a:p>
        </p:txBody>
      </p:sp>
      <p:pic>
        <p:nvPicPr>
          <p:cNvPr id="4" name="Picture 3" descr="photo7.JPG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073" t="1507" r="10573" b="1696"/>
          <a:stretch/>
        </p:blipFill>
        <p:spPr>
          <a:xfrm rot="16200000">
            <a:off x="1921427" y="-1260268"/>
            <a:ext cx="5324936" cy="9120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59489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2241049"/>
          </a:xfrm>
        </p:spPr>
        <p:txBody>
          <a:bodyPr>
            <a:normAutofit/>
          </a:bodyPr>
          <a:lstStyle/>
          <a:p>
            <a:r>
              <a:rPr lang="en-US" dirty="0" err="1"/>
              <a:t>Migdal</a:t>
            </a:r>
            <a:r>
              <a:rPr lang="en-US" dirty="0"/>
              <a:t>- </a:t>
            </a:r>
            <a:r>
              <a:rPr lang="en-US" dirty="0" smtClean="0"/>
              <a:t>New plans – building graphic from Southeast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66</a:t>
            </a:fld>
            <a:endParaRPr lang="en-US"/>
          </a:p>
        </p:txBody>
      </p:sp>
      <p:pic>
        <p:nvPicPr>
          <p:cNvPr id="4" name="Picture 3" descr="photo3.JPG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145" b="7315"/>
          <a:stretch/>
        </p:blipFill>
        <p:spPr>
          <a:xfrm>
            <a:off x="0" y="280733"/>
            <a:ext cx="9144000" cy="6209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45746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2241049"/>
          </a:xfrm>
        </p:spPr>
        <p:txBody>
          <a:bodyPr>
            <a:normAutofit/>
          </a:bodyPr>
          <a:lstStyle/>
          <a:p>
            <a:r>
              <a:rPr lang="en-US" dirty="0" err="1"/>
              <a:t>Migdal</a:t>
            </a:r>
            <a:r>
              <a:rPr lang="en-US" dirty="0"/>
              <a:t>- </a:t>
            </a:r>
            <a:r>
              <a:rPr lang="en-US" dirty="0" smtClean="0"/>
              <a:t>New plans – building graphic from South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67</a:t>
            </a:fld>
            <a:endParaRPr lang="en-US"/>
          </a:p>
        </p:txBody>
      </p:sp>
      <p:pic>
        <p:nvPicPr>
          <p:cNvPr id="3" name="Picture 2" descr="photo4.JPG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949" b="1991"/>
          <a:stretch/>
        </p:blipFill>
        <p:spPr>
          <a:xfrm>
            <a:off x="0" y="133684"/>
            <a:ext cx="9144000" cy="6587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02509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2241049"/>
          </a:xfrm>
        </p:spPr>
        <p:txBody>
          <a:bodyPr>
            <a:normAutofit/>
          </a:bodyPr>
          <a:lstStyle/>
          <a:p>
            <a:r>
              <a:rPr lang="en-US" dirty="0" smtClean="0"/>
              <a:t>Map-Roman Empire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68</a:t>
            </a:fld>
            <a:endParaRPr lang="en-US"/>
          </a:p>
        </p:txBody>
      </p:sp>
      <p:pic>
        <p:nvPicPr>
          <p:cNvPr id="7" name="Picture 6" descr="The Rome Empire Map fin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2550"/>
            <a:ext cx="9144000" cy="663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328296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7547" y="2130425"/>
            <a:ext cx="2913063" cy="2241049"/>
          </a:xfrm>
        </p:spPr>
        <p:txBody>
          <a:bodyPr>
            <a:normAutofit/>
          </a:bodyPr>
          <a:lstStyle/>
          <a:p>
            <a:r>
              <a:rPr lang="en-US" sz="2400" dirty="0" smtClean="0"/>
              <a:t>Daniel-Image from </a:t>
            </a:r>
            <a:r>
              <a:rPr lang="en-US" sz="2400" dirty="0" err="1" smtClean="0"/>
              <a:t>Nebuchadnezer</a:t>
            </a:r>
            <a:r>
              <a:rPr lang="ja-JP" altLang="en-US" sz="2400" dirty="0" smtClean="0"/>
              <a:t>’</a:t>
            </a:r>
            <a:r>
              <a:rPr lang="en-US" sz="2400" dirty="0" smtClean="0"/>
              <a:t>s  </a:t>
            </a:r>
            <a:r>
              <a:rPr lang="en-US" dirty="0"/>
              <a:t>Dream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69</a:t>
            </a:fld>
            <a:endParaRPr lang="en-US"/>
          </a:p>
        </p:txBody>
      </p:sp>
      <p:pic>
        <p:nvPicPr>
          <p:cNvPr id="6" name="Picture 5" descr="da2-im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7548" y="0"/>
            <a:ext cx="29130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454655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2241049"/>
          </a:xfrm>
        </p:spPr>
        <p:txBody>
          <a:bodyPr>
            <a:normAutofit/>
          </a:bodyPr>
          <a:lstStyle/>
          <a:p>
            <a:r>
              <a:rPr lang="en-US" dirty="0" smtClean="0"/>
              <a:t>Model of </a:t>
            </a:r>
            <a:r>
              <a:rPr lang="en-US" dirty="0" err="1" smtClean="0"/>
              <a:t>Pergamon</a:t>
            </a:r>
            <a:r>
              <a:rPr lang="en-US" dirty="0" smtClean="0"/>
              <a:t> Acropolis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70</a:t>
            </a:fld>
            <a:endParaRPr lang="en-US"/>
          </a:p>
        </p:txBody>
      </p:sp>
      <p:pic>
        <p:nvPicPr>
          <p:cNvPr id="6" name="Picture 5" descr="pergamon acropolis pgs togeth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31904"/>
            <a:ext cx="9144000" cy="4606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965317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2241049"/>
          </a:xfrm>
        </p:spPr>
        <p:txBody>
          <a:bodyPr>
            <a:normAutofit/>
          </a:bodyPr>
          <a:lstStyle/>
          <a:p>
            <a:r>
              <a:rPr lang="en-US" dirty="0"/>
              <a:t>Brussels: The Altar of Zeus (and Athena) at </a:t>
            </a:r>
            <a:r>
              <a:rPr lang="en-US" dirty="0" err="1"/>
              <a:t>Pergamon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71</a:t>
            </a:fld>
            <a:endParaRPr lang="en-US"/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978" y="205935"/>
            <a:ext cx="7628830" cy="6462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655816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2241049"/>
          </a:xfrm>
        </p:spPr>
        <p:txBody>
          <a:bodyPr>
            <a:normAutofit/>
          </a:bodyPr>
          <a:lstStyle/>
          <a:p>
            <a:r>
              <a:rPr lang="en-US" dirty="0"/>
              <a:t>Brussels: </a:t>
            </a:r>
            <a:r>
              <a:rPr lang="en-US" dirty="0" err="1"/>
              <a:t>Pergamon</a:t>
            </a:r>
            <a:r>
              <a:rPr lang="en-US" dirty="0"/>
              <a:t> Altar Picture </a:t>
            </a:r>
            <a:r>
              <a:rPr lang="en-US" sz="3200" dirty="0" smtClean="0"/>
              <a:t>full </a:t>
            </a:r>
            <a:r>
              <a:rPr lang="en-US" sz="3200" dirty="0"/>
              <a:t>view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72</a:t>
            </a:fld>
            <a:endParaRPr lang="en-US"/>
          </a:p>
        </p:txBody>
      </p:sp>
      <p:pic>
        <p:nvPicPr>
          <p:cNvPr id="7" name="Picture 6" descr="pergamon alter togeeth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7609" y="1123885"/>
            <a:ext cx="9265081" cy="4490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182176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2241049"/>
          </a:xfrm>
        </p:spPr>
        <p:txBody>
          <a:bodyPr>
            <a:normAutofit/>
          </a:bodyPr>
          <a:lstStyle/>
          <a:p>
            <a:r>
              <a:rPr lang="en-US" dirty="0"/>
              <a:t>Brussels-</a:t>
            </a:r>
            <a:r>
              <a:rPr lang="en-US" dirty="0" err="1"/>
              <a:t>Pergamon</a:t>
            </a:r>
            <a:r>
              <a:rPr lang="en-US" dirty="0"/>
              <a:t> Altar, Billye Brim &amp; Pastor on steps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73</a:t>
            </a:fld>
            <a:endParaRPr lang="en-US"/>
          </a:p>
        </p:txBody>
      </p:sp>
      <p:pic>
        <p:nvPicPr>
          <p:cNvPr id="6" name="Picture 5" descr="459523-R1-7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536" y="26319"/>
            <a:ext cx="8458200" cy="681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332867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2241049"/>
          </a:xfrm>
        </p:spPr>
        <p:txBody>
          <a:bodyPr>
            <a:normAutofit/>
          </a:bodyPr>
          <a:lstStyle/>
          <a:p>
            <a:r>
              <a:rPr lang="en-US" dirty="0" err="1"/>
              <a:t>Palais</a:t>
            </a:r>
            <a:r>
              <a:rPr lang="en-US" dirty="0"/>
              <a:t> De Justice- Outside Front from Side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74</a:t>
            </a:fld>
            <a:endParaRPr lang="en-US"/>
          </a:p>
        </p:txBody>
      </p:sp>
      <p:pic>
        <p:nvPicPr>
          <p:cNvPr id="7" name="Picture 6" descr="Lions on Bldg Palace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8956" y="69052"/>
            <a:ext cx="6414836" cy="6652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821572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2241049"/>
          </a:xfrm>
        </p:spPr>
        <p:txBody>
          <a:bodyPr>
            <a:normAutofit/>
          </a:bodyPr>
          <a:lstStyle/>
          <a:p>
            <a:r>
              <a:rPr lang="en-US" dirty="0" err="1" smtClean="0"/>
              <a:t>Palais</a:t>
            </a:r>
            <a:r>
              <a:rPr lang="en-US" dirty="0" smtClean="0"/>
              <a:t> </a:t>
            </a:r>
            <a:r>
              <a:rPr lang="en-US" dirty="0"/>
              <a:t>de Justice- Entry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75</a:t>
            </a:fld>
            <a:endParaRPr lang="en-US"/>
          </a:p>
        </p:txBody>
      </p:sp>
      <p:pic>
        <p:nvPicPr>
          <p:cNvPr id="6" name="Picture 5" descr="459530-R1-16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2312" y="-6697"/>
            <a:ext cx="572611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100539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2241049"/>
          </a:xfrm>
        </p:spPr>
        <p:txBody>
          <a:bodyPr>
            <a:normAutofit/>
          </a:bodyPr>
          <a:lstStyle/>
          <a:p>
            <a:r>
              <a:rPr lang="en-US" dirty="0" err="1"/>
              <a:t>Palais</a:t>
            </a:r>
            <a:r>
              <a:rPr lang="en-US" dirty="0"/>
              <a:t> De Justice</a:t>
            </a:r>
            <a:r>
              <a:rPr lang="en-US" dirty="0" smtClean="0"/>
              <a:t>-</a:t>
            </a:r>
            <a:br>
              <a:rPr lang="en-US" dirty="0" smtClean="0"/>
            </a:br>
            <a:r>
              <a:rPr lang="en-US" dirty="0" smtClean="0"/>
              <a:t>Altar </a:t>
            </a:r>
            <a:r>
              <a:rPr lang="en-US" dirty="0"/>
              <a:t>to Children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76</a:t>
            </a:fld>
            <a:endParaRPr lang="en-US"/>
          </a:p>
        </p:txBody>
      </p:sp>
      <p:pic>
        <p:nvPicPr>
          <p:cNvPr id="7" name="Picture 6" descr="459530-R1-20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9823" y="10"/>
            <a:ext cx="463073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21835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2241049"/>
          </a:xfrm>
        </p:spPr>
        <p:txBody>
          <a:bodyPr>
            <a:normAutofit/>
          </a:bodyPr>
          <a:lstStyle/>
          <a:p>
            <a:r>
              <a:rPr lang="en-US" dirty="0" smtClean="0"/>
              <a:t>The Zeppelin Grandstand-</a:t>
            </a:r>
            <a:br>
              <a:rPr lang="en-US" dirty="0" smtClean="0"/>
            </a:br>
            <a:r>
              <a:rPr lang="en-US" dirty="0" smtClean="0"/>
              <a:t>Nuremberg, Germany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77</a:t>
            </a:fld>
            <a:endParaRPr lang="en-US"/>
          </a:p>
        </p:txBody>
      </p:sp>
      <p:pic>
        <p:nvPicPr>
          <p:cNvPr id="3" name="Picture 2" descr="zeppelintribuene,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42" y="574835"/>
            <a:ext cx="9023686" cy="5775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97464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2241049"/>
          </a:xfrm>
        </p:spPr>
        <p:txBody>
          <a:bodyPr>
            <a:normAutofit/>
          </a:bodyPr>
          <a:lstStyle/>
          <a:p>
            <a:r>
              <a:rPr lang="en-US" dirty="0" smtClean="0"/>
              <a:t>The Lenin Mausoleum-</a:t>
            </a:r>
            <a:br>
              <a:rPr lang="en-US" dirty="0" smtClean="0"/>
            </a:br>
            <a:r>
              <a:rPr lang="en-US" dirty="0" smtClean="0"/>
              <a:t>Red Square, Moscow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78</a:t>
            </a:fld>
            <a:endParaRPr lang="en-US"/>
          </a:p>
        </p:txBody>
      </p:sp>
      <p:pic>
        <p:nvPicPr>
          <p:cNvPr id="4" name="Picture 3" descr="lenins tomb 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212" y="593169"/>
            <a:ext cx="8510351" cy="5663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77405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2241049"/>
          </a:xfrm>
        </p:spPr>
        <p:txBody>
          <a:bodyPr>
            <a:normAutofit/>
          </a:bodyPr>
          <a:lstStyle/>
          <a:p>
            <a:r>
              <a:rPr lang="en-US" dirty="0" smtClean="0"/>
              <a:t>Ishtar </a:t>
            </a:r>
            <a:r>
              <a:rPr lang="en-US" dirty="0"/>
              <a:t>Gate</a:t>
            </a:r>
            <a:br>
              <a:rPr lang="en-US" dirty="0"/>
            </a:br>
            <a:r>
              <a:rPr lang="en-US" dirty="0"/>
              <a:t>       Cover page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79</a:t>
            </a:fld>
            <a:endParaRPr lang="en-US"/>
          </a:p>
        </p:txBody>
      </p:sp>
      <p:pic>
        <p:nvPicPr>
          <p:cNvPr id="6" name="Picture 5" descr="The Ishtar gate cov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6604" y="34758"/>
            <a:ext cx="5921630" cy="68098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0014509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2241049"/>
          </a:xfrm>
        </p:spPr>
        <p:txBody>
          <a:bodyPr>
            <a:normAutofit/>
          </a:bodyPr>
          <a:lstStyle/>
          <a:p>
            <a:r>
              <a:rPr lang="en-US" dirty="0"/>
              <a:t>Ishtar Gate-Model </a:t>
            </a:r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80</a:t>
            </a:fld>
            <a:endParaRPr lang="en-US"/>
          </a:p>
        </p:txBody>
      </p:sp>
      <p:pic>
        <p:nvPicPr>
          <p:cNvPr id="7" name="Picture 6" descr="Ishtar Fin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75171"/>
            <a:ext cx="9144000" cy="477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6158229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2241049"/>
          </a:xfrm>
        </p:spPr>
        <p:txBody>
          <a:bodyPr>
            <a:normAutofit/>
          </a:bodyPr>
          <a:lstStyle/>
          <a:p>
            <a:r>
              <a:rPr lang="en-US" dirty="0"/>
              <a:t> </a:t>
            </a:r>
            <a:r>
              <a:rPr lang="en-US" dirty="0" smtClean="0"/>
              <a:t>Ishtar </a:t>
            </a:r>
            <a:r>
              <a:rPr lang="en-US" dirty="0"/>
              <a:t>Gate-The Processional </a:t>
            </a:r>
            <a:r>
              <a:rPr lang="en-US" dirty="0" smtClean="0"/>
              <a:t>Way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81</a:t>
            </a:fld>
            <a:endParaRPr lang="en-US"/>
          </a:p>
        </p:txBody>
      </p:sp>
      <p:pic>
        <p:nvPicPr>
          <p:cNvPr id="7" name="Picture 6" descr="The Ishtar gate pg10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524" y="120312"/>
            <a:ext cx="8742947" cy="65213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7159873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2241049"/>
          </a:xfrm>
        </p:spPr>
        <p:txBody>
          <a:bodyPr>
            <a:normAutofit/>
          </a:bodyPr>
          <a:lstStyle/>
          <a:p>
            <a:r>
              <a:rPr lang="en-US" dirty="0" smtClean="0"/>
              <a:t>Tower of Babel-Brueghel’s Painting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82</a:t>
            </a:fld>
            <a:endParaRPr lang="en-US"/>
          </a:p>
        </p:txBody>
      </p:sp>
      <p:pic>
        <p:nvPicPr>
          <p:cNvPr id="7" name="Picture 6" descr="Babel Bruefhels pt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141"/>
          <a:stretch>
            <a:fillRect/>
          </a:stretch>
        </p:blipFill>
        <p:spPr bwMode="auto">
          <a:xfrm>
            <a:off x="485775" y="152854"/>
            <a:ext cx="8201025" cy="647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5145468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2241049"/>
          </a:xfrm>
        </p:spPr>
        <p:txBody>
          <a:bodyPr>
            <a:normAutofit/>
          </a:bodyPr>
          <a:lstStyle/>
          <a:p>
            <a:r>
              <a:rPr lang="en-US" dirty="0" smtClean="0"/>
              <a:t>Tower of Babel-1/2 Parliament </a:t>
            </a:r>
            <a:r>
              <a:rPr lang="en-US" dirty="0" err="1" smtClean="0"/>
              <a:t>bldg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83</a:t>
            </a:fld>
            <a:endParaRPr lang="en-US"/>
          </a:p>
        </p:txBody>
      </p:sp>
      <p:pic>
        <p:nvPicPr>
          <p:cNvPr id="6" name="Picture 5" descr="Babel from ma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225" y="216718"/>
            <a:ext cx="8122762" cy="6478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7581454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2241049"/>
          </a:xfrm>
        </p:spPr>
        <p:txBody>
          <a:bodyPr>
            <a:normAutofit/>
          </a:bodyPr>
          <a:lstStyle/>
          <a:p>
            <a:r>
              <a:rPr lang="en-US" dirty="0" smtClean="0"/>
              <a:t>Tower of Babel-Parliament </a:t>
            </a:r>
            <a:r>
              <a:rPr lang="en-US" dirty="0" err="1" smtClean="0"/>
              <a:t>bldg</a:t>
            </a:r>
            <a:r>
              <a:rPr lang="en-US" dirty="0" smtClean="0"/>
              <a:t> w/caption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84</a:t>
            </a:fld>
            <a:endParaRPr lang="en-US"/>
          </a:p>
        </p:txBody>
      </p:sp>
      <p:pic>
        <p:nvPicPr>
          <p:cNvPr id="7" name="Picture 6" descr="Babel strasbur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0596" y="92075"/>
            <a:ext cx="4906963" cy="662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8069491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2241049"/>
          </a:xfrm>
        </p:spPr>
        <p:txBody>
          <a:bodyPr>
            <a:normAutofit/>
          </a:bodyPr>
          <a:lstStyle/>
          <a:p>
            <a:r>
              <a:rPr lang="en-US" dirty="0" smtClean="0"/>
              <a:t>Europe poster: many tongues one voice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85</a:t>
            </a:fld>
            <a:endParaRPr lang="en-US"/>
          </a:p>
        </p:txBody>
      </p:sp>
      <p:pic>
        <p:nvPicPr>
          <p:cNvPr id="3" name="Picture 2" descr="euposte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3293" y="0"/>
            <a:ext cx="4982076" cy="6825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961414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2241049"/>
          </a:xfrm>
        </p:spPr>
        <p:txBody>
          <a:bodyPr>
            <a:normAutofit/>
          </a:bodyPr>
          <a:lstStyle/>
          <a:p>
            <a:r>
              <a:rPr lang="en-US" dirty="0"/>
              <a:t> </a:t>
            </a:r>
            <a:r>
              <a:rPr lang="en-US" dirty="0">
                <a:latin typeface="Times New Roman" charset="0"/>
              </a:rPr>
              <a:t>EU Woman on bull – metal sculpture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86</a:t>
            </a:fld>
            <a:endParaRPr lang="en-US"/>
          </a:p>
        </p:txBody>
      </p:sp>
      <p:pic>
        <p:nvPicPr>
          <p:cNvPr id="6" name="Picture 5" descr="EU bull woman met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20" y="254927"/>
            <a:ext cx="8915400" cy="635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3948674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2241049"/>
          </a:xfrm>
        </p:spPr>
        <p:txBody>
          <a:bodyPr>
            <a:normAutofit/>
          </a:bodyPr>
          <a:lstStyle/>
          <a:p>
            <a:r>
              <a:rPr lang="en-US" dirty="0" smtClean="0"/>
              <a:t>Menorah Graphic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87</a:t>
            </a:fld>
            <a:endParaRPr lang="en-US"/>
          </a:p>
        </p:txBody>
      </p:sp>
      <p:pic>
        <p:nvPicPr>
          <p:cNvPr id="4" name="Picture 2" descr="P:\Publications\Meetings, Schools\Revelation School\Rev School handouts\Menorah_Graphi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70297" y="363858"/>
            <a:ext cx="10725824" cy="6032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181240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42715" y="1702224"/>
            <a:ext cx="7292232" cy="3234227"/>
          </a:xfrm>
        </p:spPr>
        <p:txBody>
          <a:bodyPr>
            <a:normAutofit/>
          </a:bodyPr>
          <a:lstStyle/>
          <a:p>
            <a:pPr algn="l"/>
            <a:r>
              <a:rPr lang="en-US" sz="4800" dirty="0" smtClean="0"/>
              <a:t>Aleph and </a:t>
            </a:r>
            <a:r>
              <a:rPr lang="en-US" sz="4800" dirty="0" err="1" smtClean="0"/>
              <a:t>Tav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88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73100"/>
            <a:ext cx="9144000" cy="5490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934288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40331" y="1702224"/>
            <a:ext cx="5911850" cy="3234227"/>
          </a:xfrm>
        </p:spPr>
        <p:txBody>
          <a:bodyPr>
            <a:normAutofit/>
          </a:bodyPr>
          <a:lstStyle/>
          <a:p>
            <a:r>
              <a:rPr lang="en-US" sz="4800" dirty="0" smtClean="0"/>
              <a:t>Genesis 1</a:t>
            </a:r>
            <a:br>
              <a:rPr lang="en-US" sz="4800" dirty="0" smtClean="0"/>
            </a:br>
            <a:r>
              <a:rPr lang="en-US" sz="4800" dirty="0" smtClean="0"/>
              <a:t>English &amp; Hebrew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89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1879" y="0"/>
            <a:ext cx="590030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341794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40331" y="1702224"/>
            <a:ext cx="5911850" cy="3234227"/>
          </a:xfrm>
        </p:spPr>
        <p:txBody>
          <a:bodyPr>
            <a:normAutofit/>
          </a:bodyPr>
          <a:lstStyle/>
          <a:p>
            <a:pPr algn="l"/>
            <a:r>
              <a:rPr lang="en-US" sz="4800" dirty="0" smtClean="0"/>
              <a:t>Genesis 1:1 in Hebrew</a:t>
            </a:r>
            <a:br>
              <a:rPr lang="en-US" sz="4800" dirty="0" smtClean="0"/>
            </a:br>
            <a:r>
              <a:rPr lang="en-US" sz="4800" dirty="0" smtClean="0"/>
              <a:t>Close-up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90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157" y="2486335"/>
            <a:ext cx="8444018" cy="1686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716902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2399" y="1702224"/>
            <a:ext cx="7102547" cy="3234227"/>
          </a:xfrm>
        </p:spPr>
        <p:txBody>
          <a:bodyPr>
            <a:normAutofit/>
          </a:bodyPr>
          <a:lstStyle/>
          <a:p>
            <a:pPr algn="l"/>
            <a:r>
              <a:rPr lang="en-US" sz="4800" dirty="0" smtClean="0"/>
              <a:t>24 Hour Prayer Clock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91</a:t>
            </a:fld>
            <a:endParaRPr lang="en-US"/>
          </a:p>
        </p:txBody>
      </p:sp>
      <p:pic>
        <p:nvPicPr>
          <p:cNvPr id="4" name="Picture 3" descr="clock_face 01171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400" y="0"/>
            <a:ext cx="684886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627376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42715" y="1702224"/>
            <a:ext cx="7292232" cy="3234227"/>
          </a:xfrm>
        </p:spPr>
        <p:txBody>
          <a:bodyPr>
            <a:normAutofit/>
          </a:bodyPr>
          <a:lstStyle/>
          <a:p>
            <a:pPr algn="l"/>
            <a:r>
              <a:rPr lang="en-US" sz="4800" dirty="0" smtClean="0"/>
              <a:t>Title slide</a:t>
            </a:r>
            <a:r>
              <a:rPr lang="en-US" sz="4800" baseline="0" dirty="0" smtClean="0"/>
              <a:t> </a:t>
            </a:r>
            <a:r>
              <a:rPr lang="en-US" sz="4800" dirty="0" smtClean="0"/>
              <a:t>address</a:t>
            </a:r>
            <a:r>
              <a:rPr lang="en-US" sz="4800" baseline="0" dirty="0" smtClean="0"/>
              <a:t> </a:t>
            </a:r>
            <a:r>
              <a:rPr lang="en-US" sz="4800" dirty="0" smtClean="0"/>
              <a:t>info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92</a:t>
            </a:fld>
            <a:endParaRPr lang="en-US"/>
          </a:p>
        </p:txBody>
      </p:sp>
      <p:pic>
        <p:nvPicPr>
          <p:cNvPr id="8" name="Picture 7" descr="title slide 1600x900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506" y="762547"/>
            <a:ext cx="8617506" cy="5242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263602"/>
      </p:ext>
    </p:extLst>
  </p:cSld>
  <p:clrMapOvr>
    <a:masterClrMapping/>
  </p:clrMapOvr>
</p:sld>
</file>

<file path=ppt/theme/theme1.xml><?xml version="1.0" encoding="utf-8"?>
<a:theme xmlns:a="http://schemas.openxmlformats.org/drawingml/2006/main" name=" Black 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 Black .thmx</Template>
  <TotalTime>8789</TotalTime>
  <Words>820</Words>
  <Application>Microsoft Macintosh PowerPoint</Application>
  <PresentationFormat>On-screen Show (4:3)</PresentationFormat>
  <Paragraphs>203</Paragraphs>
  <Slides>92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92</vt:i4>
      </vt:variant>
    </vt:vector>
  </HeadingPairs>
  <TitlesOfParts>
    <vt:vector size="93" baseType="lpstr">
      <vt:lpstr> Black </vt:lpstr>
      <vt:lpstr>Title slide address info</vt:lpstr>
      <vt:lpstr>With Delta stewardesses – Linda &amp; Anat</vt:lpstr>
      <vt:lpstr>The Western Wall on Tisha b’Av</vt:lpstr>
      <vt:lpstr>Western Wall – Shelli, Billye, Lynne, Heather</vt:lpstr>
      <vt:lpstr>With Sharon Daugherty &amp; Father Gabriel Naddaf</vt:lpstr>
      <vt:lpstr>3 Israeli Teens</vt:lpstr>
      <vt:lpstr>Billye w/ Father of one of teenagers killed</vt:lpstr>
      <vt:lpstr>Sederot – Lynne &amp; Heather running stairs</vt:lpstr>
      <vt:lpstr>Listening to speaker at Iron Dome deployment site</vt:lpstr>
      <vt:lpstr>Todd Burpo at Iron Dome deployment site</vt:lpstr>
      <vt:lpstr>Interview w/ Chris Mitchell</vt:lpstr>
      <vt:lpstr>Standing on the overlook into Gaza at Sederot</vt:lpstr>
      <vt:lpstr>Same overlook looking back into Sederot</vt:lpstr>
      <vt:lpstr>Shelli with young girl soldiers</vt:lpstr>
      <vt:lpstr>Billye praying with girl soldiers</vt:lpstr>
      <vt:lpstr>Mt Herzl Cemetary, graves of soldiers</vt:lpstr>
      <vt:lpstr>Graveside, young soldiers walking</vt:lpstr>
      <vt:lpstr>Shops in Jerusalem-Esther Weiss, Dov reading Gen 26</vt:lpstr>
      <vt:lpstr>Shelli singing to Dov, Dudu Fisher</vt:lpstr>
      <vt:lpstr>Red moon over the wall</vt:lpstr>
      <vt:lpstr>Rabbi Mottle Wolfe, Avi, &amp; Alex – Voice of Israel radio</vt:lpstr>
      <vt:lpstr>Voice of Israel 1</vt:lpstr>
      <vt:lpstr>Voice of Israel 2</vt:lpstr>
      <vt:lpstr>Map –Israel &amp; Neighboring</vt:lpstr>
      <vt:lpstr>Map –Middle East</vt:lpstr>
      <vt:lpstr>Map –Middle East 2</vt:lpstr>
      <vt:lpstr>Shemittah chart</vt:lpstr>
      <vt:lpstr>Blood Moons chart</vt:lpstr>
      <vt:lpstr>God’s Sacred Calendar (Lev. 23)</vt:lpstr>
      <vt:lpstr>7 Day Chart</vt:lpstr>
      <vt:lpstr>Shalom-Be Whole, Complete</vt:lpstr>
      <vt:lpstr>Amen Word Wheel</vt:lpstr>
      <vt:lpstr>Ancient 3 Petal Map</vt:lpstr>
      <vt:lpstr>2 Jerusalems Painting B&amp;W</vt:lpstr>
      <vt:lpstr>Jerusalem w/Temple Painting</vt:lpstr>
      <vt:lpstr>Jeruslaem w/Temple Painting 2</vt:lpstr>
      <vt:lpstr>Temple w/Steps Painting</vt:lpstr>
      <vt:lpstr>Temple of Tomorrow from The  Temple Institute</vt:lpstr>
      <vt:lpstr>Jerusalem Temple Mount w/Dome</vt:lpstr>
      <vt:lpstr>Jerusalem w/Dome</vt:lpstr>
      <vt:lpstr>Jerusalem – Western Wall</vt:lpstr>
      <vt:lpstr>Jerusalem – Temple Southern Steps</vt:lpstr>
      <vt:lpstr>Inside Dome of the Rock</vt:lpstr>
      <vt:lpstr>The Rock under the Dome</vt:lpstr>
      <vt:lpstr>Rock under Dome B&amp;W</vt:lpstr>
      <vt:lpstr>Ariel Sharon-Billye sitting in his office</vt:lpstr>
      <vt:lpstr>Ariel Sharon-Billye sitting in his office-Sharon writing phone number</vt:lpstr>
      <vt:lpstr>Ariel Sharon- Billye Brim &amp; Ariel Sharon In Front of Jerusalem Picture</vt:lpstr>
      <vt:lpstr>Ariel Sharon-Sharon with Billye, Kylie, Cody, &amp; group</vt:lpstr>
      <vt:lpstr>Ariel Sharon-Sharon greets tour of 26 @ Likkud office</vt:lpstr>
      <vt:lpstr>Ariel Sharon-Billye shakes hands with Sharon</vt:lpstr>
      <vt:lpstr>Ariel Sharon-Billye reads Ps 33:10 to Sharon</vt:lpstr>
      <vt:lpstr>Ariel Sharon-Sharon Praying at wall Sept. 28, 2000</vt:lpstr>
      <vt:lpstr>Migdal- Billye &amp; Rani Levy w/ Sign</vt:lpstr>
      <vt:lpstr>Migdal-Old blgd w/ Arbel Cliffs</vt:lpstr>
      <vt:lpstr>Migdal- Jesus’ Path - Arbel</vt:lpstr>
      <vt:lpstr>Migdal- From Behind, Shows Proximity to Sea </vt:lpstr>
      <vt:lpstr>Migdal- Panoramic/ Migdal From Sea</vt:lpstr>
      <vt:lpstr>Migdal- Aerial view of cleared land</vt:lpstr>
      <vt:lpstr>Migdal- ground breaking</vt:lpstr>
      <vt:lpstr>Migdal- flag</vt:lpstr>
      <vt:lpstr>Migdal- New plans – building drawing</vt:lpstr>
      <vt:lpstr>Migdal- New plans – building graphic from above</vt:lpstr>
      <vt:lpstr>Migdal- New plans – building graphic from front</vt:lpstr>
      <vt:lpstr>Migdal- New plans – building graphic from front at night </vt:lpstr>
      <vt:lpstr>Migdal- New plans – building graphic from Southeast</vt:lpstr>
      <vt:lpstr>Migdal- New plans – building graphic from South</vt:lpstr>
      <vt:lpstr>Map-Roman Empire</vt:lpstr>
      <vt:lpstr>Daniel-Image from Nebuchadnezer’s  Dream</vt:lpstr>
      <vt:lpstr>Model of Pergamon Acropolis</vt:lpstr>
      <vt:lpstr>Brussels: The Altar of Zeus (and Athena) at Pergamon</vt:lpstr>
      <vt:lpstr>Brussels: Pergamon Altar Picture full view</vt:lpstr>
      <vt:lpstr>Brussels-Pergamon Altar, Billye Brim &amp; Pastor on steps</vt:lpstr>
      <vt:lpstr>Palais De Justice- Outside Front from Side</vt:lpstr>
      <vt:lpstr>Palais de Justice- Entry </vt:lpstr>
      <vt:lpstr>Palais De Justice- Altar to Children </vt:lpstr>
      <vt:lpstr>The Zeppelin Grandstand- Nuremberg, Germany </vt:lpstr>
      <vt:lpstr>The Lenin Mausoleum- Red Square, Moscow</vt:lpstr>
      <vt:lpstr>Ishtar Gate        Cover page</vt:lpstr>
      <vt:lpstr>Ishtar Gate-Model A</vt:lpstr>
      <vt:lpstr> Ishtar Gate-The Processional Way</vt:lpstr>
      <vt:lpstr>Tower of Babel-Brueghel’s Painting </vt:lpstr>
      <vt:lpstr>Tower of Babel-1/2 Parliament bldg </vt:lpstr>
      <vt:lpstr>Tower of Babel-Parliament bldg w/caption</vt:lpstr>
      <vt:lpstr>Europe poster: many tongues one voice </vt:lpstr>
      <vt:lpstr> EU Woman on bull – metal sculpture</vt:lpstr>
      <vt:lpstr>Menorah Graphic</vt:lpstr>
      <vt:lpstr>Aleph and Tav</vt:lpstr>
      <vt:lpstr>Genesis 1 English &amp; Hebrew</vt:lpstr>
      <vt:lpstr>Genesis 1:1 in Hebrew Close-up</vt:lpstr>
      <vt:lpstr>24 Hour Prayer Clock</vt:lpstr>
      <vt:lpstr>Title slide address info</vt:lpstr>
    </vt:vector>
  </TitlesOfParts>
  <Company>Billye Brim Ministries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Sue Lofland</dc:creator>
  <cp:lastModifiedBy>Sue Lofland</cp:lastModifiedBy>
  <cp:revision>44</cp:revision>
  <cp:lastPrinted>2015-01-19T18:22:29Z</cp:lastPrinted>
  <dcterms:created xsi:type="dcterms:W3CDTF">2014-08-31T19:34:41Z</dcterms:created>
  <dcterms:modified xsi:type="dcterms:W3CDTF">2015-01-19T18:43:49Z</dcterms:modified>
</cp:coreProperties>
</file>