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tiff" ContentType="image/tiff"/>
  <Default Extension="rels" ContentType="application/vnd.openxmlformats-package.relationships+xml"/>
  <Default Extension="wdp" ContentType="image/vnd.ms-photo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slides/slide112.xml" ContentType="application/vnd.openxmlformats-officedocument.presentationml.slide+xml"/>
  <Override PartName="/ppt/slides/slide113.xml" ContentType="application/vnd.openxmlformats-officedocument.presentationml.slide+xml"/>
  <Override PartName="/ppt/slides/slide114.xml" ContentType="application/vnd.openxmlformats-officedocument.presentationml.slide+xml"/>
  <Override PartName="/ppt/slides/slide115.xml" ContentType="application/vnd.openxmlformats-officedocument.presentationml.slide+xml"/>
  <Override PartName="/ppt/slides/slide116.xml" ContentType="application/vnd.openxmlformats-officedocument.presentationml.slide+xml"/>
  <Override PartName="/ppt/slides/slide117.xml" ContentType="application/vnd.openxmlformats-officedocument.presentationml.slide+xml"/>
  <Override PartName="/ppt/slides/slide118.xml" ContentType="application/vnd.openxmlformats-officedocument.presentationml.slide+xml"/>
  <Override PartName="/ppt/slides/slide119.xml" ContentType="application/vnd.openxmlformats-officedocument.presentationml.slide+xml"/>
  <Override PartName="/ppt/slides/slide120.xml" ContentType="application/vnd.openxmlformats-officedocument.presentationml.slide+xml"/>
  <Override PartName="/ppt/slides/slide121.xml" ContentType="application/vnd.openxmlformats-officedocument.presentationml.slide+xml"/>
  <Override PartName="/ppt/slides/slide122.xml" ContentType="application/vnd.openxmlformats-officedocument.presentationml.slide+xml"/>
  <Override PartName="/ppt/slides/slide123.xml" ContentType="application/vnd.openxmlformats-officedocument.presentationml.slide+xml"/>
  <Override PartName="/ppt/slides/slide124.xml" ContentType="application/vnd.openxmlformats-officedocument.presentationml.slide+xml"/>
  <Override PartName="/ppt/slides/slide125.xml" ContentType="application/vnd.openxmlformats-officedocument.presentationml.slide+xml"/>
  <Override PartName="/ppt/slides/slide126.xml" ContentType="application/vnd.openxmlformats-officedocument.presentationml.slide+xml"/>
  <Override PartName="/ppt/slides/slide127.xml" ContentType="application/vnd.openxmlformats-officedocument.presentationml.slide+xml"/>
  <Override PartName="/ppt/slides/slide128.xml" ContentType="application/vnd.openxmlformats-officedocument.presentationml.slide+xml"/>
  <Override PartName="/ppt/slides/slide129.xml" ContentType="application/vnd.openxmlformats-officedocument.presentationml.slide+xml"/>
  <Override PartName="/ppt/slides/slide130.xml" ContentType="application/vnd.openxmlformats-officedocument.presentationml.slide+xml"/>
  <Override PartName="/ppt/slides/slide131.xml" ContentType="application/vnd.openxmlformats-officedocument.presentationml.slide+xml"/>
  <Override PartName="/ppt/slides/slide132.xml" ContentType="application/vnd.openxmlformats-officedocument.presentationml.slide+xml"/>
  <Override PartName="/ppt/slides/slide133.xml" ContentType="application/vnd.openxmlformats-officedocument.presentationml.slide+xml"/>
  <Override PartName="/ppt/slides/slide134.xml" ContentType="application/vnd.openxmlformats-officedocument.presentationml.slide+xml"/>
  <Override PartName="/ppt/slides/slide135.xml" ContentType="application/vnd.openxmlformats-officedocument.presentationml.slide+xml"/>
  <Override PartName="/ppt/slides/slide136.xml" ContentType="application/vnd.openxmlformats-officedocument.presentationml.slide+xml"/>
  <Override PartName="/ppt/slides/slide137.xml" ContentType="application/vnd.openxmlformats-officedocument.presentationml.slide+xml"/>
  <Override PartName="/ppt/slides/slide138.xml" ContentType="application/vnd.openxmlformats-officedocument.presentationml.slide+xml"/>
  <Override PartName="/ppt/slides/slide139.xml" ContentType="application/vnd.openxmlformats-officedocument.presentationml.slide+xml"/>
  <Override PartName="/ppt/slides/slide140.xml" ContentType="application/vnd.openxmlformats-officedocument.presentationml.slide+xml"/>
  <Override PartName="/ppt/slides/slide141.xml" ContentType="application/vnd.openxmlformats-officedocument.presentationml.slide+xml"/>
  <Override PartName="/ppt/slides/slide142.xml" ContentType="application/vnd.openxmlformats-officedocument.presentationml.slide+xml"/>
  <Override PartName="/ppt/slides/slide143.xml" ContentType="application/vnd.openxmlformats-officedocument.presentationml.slide+xml"/>
  <Override PartName="/ppt/slides/slide1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notesSlides/notesSlide50.xml" ContentType="application/vnd.openxmlformats-officedocument.presentationml.notesSl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6"/>
  </p:notesMasterIdLst>
  <p:handoutMasterIdLst>
    <p:handoutMasterId r:id="rId147"/>
  </p:handoutMasterIdLst>
  <p:sldIdLst>
    <p:sldId id="259" r:id="rId2"/>
    <p:sldId id="323" r:id="rId3"/>
    <p:sldId id="266" r:id="rId4"/>
    <p:sldId id="267" r:id="rId5"/>
    <p:sldId id="269" r:id="rId6"/>
    <p:sldId id="278" r:id="rId7"/>
    <p:sldId id="272" r:id="rId8"/>
    <p:sldId id="268" r:id="rId9"/>
    <p:sldId id="270" r:id="rId10"/>
    <p:sldId id="273" r:id="rId11"/>
    <p:sldId id="265" r:id="rId12"/>
    <p:sldId id="261" r:id="rId13"/>
    <p:sldId id="300" r:id="rId14"/>
    <p:sldId id="271" r:id="rId15"/>
    <p:sldId id="262" r:id="rId16"/>
    <p:sldId id="263" r:id="rId17"/>
    <p:sldId id="264" r:id="rId18"/>
    <p:sldId id="260" r:id="rId19"/>
    <p:sldId id="257" r:id="rId20"/>
    <p:sldId id="258" r:id="rId21"/>
    <p:sldId id="256" r:id="rId22"/>
    <p:sldId id="279" r:id="rId23"/>
    <p:sldId id="280" r:id="rId24"/>
    <p:sldId id="276" r:id="rId25"/>
    <p:sldId id="277" r:id="rId26"/>
    <p:sldId id="326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92" r:id="rId35"/>
    <p:sldId id="296" r:id="rId36"/>
    <p:sldId id="297" r:id="rId37"/>
    <p:sldId id="298" r:id="rId38"/>
    <p:sldId id="299" r:id="rId39"/>
    <p:sldId id="291" r:id="rId40"/>
    <p:sldId id="290" r:id="rId41"/>
    <p:sldId id="293" r:id="rId42"/>
    <p:sldId id="294" r:id="rId43"/>
    <p:sldId id="288" r:id="rId44"/>
    <p:sldId id="289" r:id="rId45"/>
    <p:sldId id="295" r:id="rId46"/>
    <p:sldId id="274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275" r:id="rId55"/>
    <p:sldId id="311" r:id="rId56"/>
    <p:sldId id="309" r:id="rId57"/>
    <p:sldId id="310" r:id="rId58"/>
    <p:sldId id="308" r:id="rId59"/>
    <p:sldId id="312" r:id="rId60"/>
    <p:sldId id="313" r:id="rId61"/>
    <p:sldId id="314" r:id="rId62"/>
    <p:sldId id="315" r:id="rId63"/>
    <p:sldId id="316" r:id="rId64"/>
    <p:sldId id="320" r:id="rId65"/>
    <p:sldId id="321" r:id="rId66"/>
    <p:sldId id="318" r:id="rId67"/>
    <p:sldId id="319" r:id="rId68"/>
    <p:sldId id="324" r:id="rId69"/>
    <p:sldId id="325" r:id="rId70"/>
    <p:sldId id="327" r:id="rId71"/>
    <p:sldId id="330" r:id="rId72"/>
    <p:sldId id="328" r:id="rId73"/>
    <p:sldId id="329" r:id="rId74"/>
    <p:sldId id="335" r:id="rId75"/>
    <p:sldId id="336" r:id="rId76"/>
    <p:sldId id="337" r:id="rId77"/>
    <p:sldId id="338" r:id="rId78"/>
    <p:sldId id="340" r:id="rId79"/>
    <p:sldId id="332" r:id="rId80"/>
    <p:sldId id="331" r:id="rId81"/>
    <p:sldId id="333" r:id="rId82"/>
    <p:sldId id="341" r:id="rId83"/>
    <p:sldId id="342" r:id="rId84"/>
    <p:sldId id="343" r:id="rId85"/>
    <p:sldId id="339" r:id="rId86"/>
    <p:sldId id="334" r:id="rId87"/>
    <p:sldId id="322" r:id="rId88"/>
    <p:sldId id="344" r:id="rId89"/>
    <p:sldId id="346" r:id="rId90"/>
    <p:sldId id="347" r:id="rId91"/>
    <p:sldId id="345" r:id="rId92"/>
    <p:sldId id="348" r:id="rId93"/>
    <p:sldId id="349" r:id="rId94"/>
    <p:sldId id="350" r:id="rId95"/>
    <p:sldId id="351" r:id="rId96"/>
    <p:sldId id="352" r:id="rId97"/>
    <p:sldId id="362" r:id="rId98"/>
    <p:sldId id="353" r:id="rId99"/>
    <p:sldId id="354" r:id="rId100"/>
    <p:sldId id="361" r:id="rId101"/>
    <p:sldId id="355" r:id="rId102"/>
    <p:sldId id="356" r:id="rId103"/>
    <p:sldId id="357" r:id="rId104"/>
    <p:sldId id="358" r:id="rId105"/>
    <p:sldId id="359" r:id="rId106"/>
    <p:sldId id="360" r:id="rId107"/>
    <p:sldId id="363" r:id="rId108"/>
    <p:sldId id="364" r:id="rId109"/>
    <p:sldId id="366" r:id="rId110"/>
    <p:sldId id="365" r:id="rId111"/>
    <p:sldId id="367" r:id="rId112"/>
    <p:sldId id="368" r:id="rId113"/>
    <p:sldId id="374" r:id="rId114"/>
    <p:sldId id="369" r:id="rId115"/>
    <p:sldId id="370" r:id="rId116"/>
    <p:sldId id="371" r:id="rId117"/>
    <p:sldId id="372" r:id="rId118"/>
    <p:sldId id="373" r:id="rId119"/>
    <p:sldId id="375" r:id="rId120"/>
    <p:sldId id="376" r:id="rId121"/>
    <p:sldId id="377" r:id="rId122"/>
    <p:sldId id="378" r:id="rId123"/>
    <p:sldId id="379" r:id="rId124"/>
    <p:sldId id="380" r:id="rId125"/>
    <p:sldId id="381" r:id="rId126"/>
    <p:sldId id="382" r:id="rId127"/>
    <p:sldId id="383" r:id="rId128"/>
    <p:sldId id="384" r:id="rId129"/>
    <p:sldId id="385" r:id="rId130"/>
    <p:sldId id="386" r:id="rId131"/>
    <p:sldId id="387" r:id="rId132"/>
    <p:sldId id="389" r:id="rId133"/>
    <p:sldId id="400" r:id="rId134"/>
    <p:sldId id="390" r:id="rId135"/>
    <p:sldId id="391" r:id="rId136"/>
    <p:sldId id="392" r:id="rId137"/>
    <p:sldId id="393" r:id="rId138"/>
    <p:sldId id="394" r:id="rId139"/>
    <p:sldId id="395" r:id="rId140"/>
    <p:sldId id="388" r:id="rId141"/>
    <p:sldId id="396" r:id="rId142"/>
    <p:sldId id="397" r:id="rId143"/>
    <p:sldId id="398" r:id="rId144"/>
    <p:sldId id="399" r:id="rId14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prnWhat="handouts6" frameSlides="1"/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showOutlineIcons="0">
    <p:restoredLeft sz="34571" autoAdjust="0"/>
    <p:restoredTop sz="86410" autoAdjust="0"/>
  </p:normalViewPr>
  <p:slideViewPr>
    <p:cSldViewPr snapToGrid="0" snapToObjects="1">
      <p:cViewPr>
        <p:scale>
          <a:sx n="75" d="100"/>
          <a:sy n="75" d="100"/>
        </p:scale>
        <p:origin x="-248" y="-5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104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9888"/>
    </p:cViewPr>
  </p:sorterViewPr>
  <p:notesViewPr>
    <p:cSldViewPr snapToGrid="0" snapToObjects="1">
      <p:cViewPr varScale="1">
        <p:scale>
          <a:sx n="83" d="100"/>
          <a:sy n="83" d="100"/>
        </p:scale>
        <p:origin x="-1920" y="-11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60" Type="http://schemas.openxmlformats.org/officeDocument/2006/relationships/slide" Target="slides/slide59.xml"/><Relationship Id="rId61" Type="http://schemas.openxmlformats.org/officeDocument/2006/relationships/slide" Target="slides/slide60.xml"/><Relationship Id="rId62" Type="http://schemas.openxmlformats.org/officeDocument/2006/relationships/slide" Target="slides/slide61.xml"/><Relationship Id="rId63" Type="http://schemas.openxmlformats.org/officeDocument/2006/relationships/slide" Target="slides/slide62.xml"/><Relationship Id="rId64" Type="http://schemas.openxmlformats.org/officeDocument/2006/relationships/slide" Target="slides/slide63.xml"/><Relationship Id="rId65" Type="http://schemas.openxmlformats.org/officeDocument/2006/relationships/slide" Target="slides/slide64.xml"/><Relationship Id="rId66" Type="http://schemas.openxmlformats.org/officeDocument/2006/relationships/slide" Target="slides/slide65.xml"/><Relationship Id="rId67" Type="http://schemas.openxmlformats.org/officeDocument/2006/relationships/slide" Target="slides/slide66.xml"/><Relationship Id="rId68" Type="http://schemas.openxmlformats.org/officeDocument/2006/relationships/slide" Target="slides/slide67.xml"/><Relationship Id="rId69" Type="http://schemas.openxmlformats.org/officeDocument/2006/relationships/slide" Target="slides/slide68.xml"/><Relationship Id="rId120" Type="http://schemas.openxmlformats.org/officeDocument/2006/relationships/slide" Target="slides/slide119.xml"/><Relationship Id="rId121" Type="http://schemas.openxmlformats.org/officeDocument/2006/relationships/slide" Target="slides/slide120.xml"/><Relationship Id="rId122" Type="http://schemas.openxmlformats.org/officeDocument/2006/relationships/slide" Target="slides/slide121.xml"/><Relationship Id="rId123" Type="http://schemas.openxmlformats.org/officeDocument/2006/relationships/slide" Target="slides/slide122.xml"/><Relationship Id="rId124" Type="http://schemas.openxmlformats.org/officeDocument/2006/relationships/slide" Target="slides/slide123.xml"/><Relationship Id="rId125" Type="http://schemas.openxmlformats.org/officeDocument/2006/relationships/slide" Target="slides/slide124.xml"/><Relationship Id="rId126" Type="http://schemas.openxmlformats.org/officeDocument/2006/relationships/slide" Target="slides/slide125.xml"/><Relationship Id="rId127" Type="http://schemas.openxmlformats.org/officeDocument/2006/relationships/slide" Target="slides/slide126.xml"/><Relationship Id="rId128" Type="http://schemas.openxmlformats.org/officeDocument/2006/relationships/slide" Target="slides/slide127.xml"/><Relationship Id="rId129" Type="http://schemas.openxmlformats.org/officeDocument/2006/relationships/slide" Target="slides/slide12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90" Type="http://schemas.openxmlformats.org/officeDocument/2006/relationships/slide" Target="slides/slide89.xml"/><Relationship Id="rId91" Type="http://schemas.openxmlformats.org/officeDocument/2006/relationships/slide" Target="slides/slide90.xml"/><Relationship Id="rId92" Type="http://schemas.openxmlformats.org/officeDocument/2006/relationships/slide" Target="slides/slide91.xml"/><Relationship Id="rId93" Type="http://schemas.openxmlformats.org/officeDocument/2006/relationships/slide" Target="slides/slide92.xml"/><Relationship Id="rId94" Type="http://schemas.openxmlformats.org/officeDocument/2006/relationships/slide" Target="slides/slide93.xml"/><Relationship Id="rId95" Type="http://schemas.openxmlformats.org/officeDocument/2006/relationships/slide" Target="slides/slide94.xml"/><Relationship Id="rId96" Type="http://schemas.openxmlformats.org/officeDocument/2006/relationships/slide" Target="slides/slide95.xml"/><Relationship Id="rId101" Type="http://schemas.openxmlformats.org/officeDocument/2006/relationships/slide" Target="slides/slide100.xml"/><Relationship Id="rId102" Type="http://schemas.openxmlformats.org/officeDocument/2006/relationships/slide" Target="slides/slide101.xml"/><Relationship Id="rId103" Type="http://schemas.openxmlformats.org/officeDocument/2006/relationships/slide" Target="slides/slide102.xml"/><Relationship Id="rId104" Type="http://schemas.openxmlformats.org/officeDocument/2006/relationships/slide" Target="slides/slide103.xml"/><Relationship Id="rId105" Type="http://schemas.openxmlformats.org/officeDocument/2006/relationships/slide" Target="slides/slide104.xml"/><Relationship Id="rId106" Type="http://schemas.openxmlformats.org/officeDocument/2006/relationships/slide" Target="slides/slide105.xml"/><Relationship Id="rId107" Type="http://schemas.openxmlformats.org/officeDocument/2006/relationships/slide" Target="slides/slide106.xml"/><Relationship Id="rId108" Type="http://schemas.openxmlformats.org/officeDocument/2006/relationships/slide" Target="slides/slide107.xml"/><Relationship Id="rId109" Type="http://schemas.openxmlformats.org/officeDocument/2006/relationships/slide" Target="slides/slide108.xml"/><Relationship Id="rId97" Type="http://schemas.openxmlformats.org/officeDocument/2006/relationships/slide" Target="slides/slide96.xml"/><Relationship Id="rId98" Type="http://schemas.openxmlformats.org/officeDocument/2006/relationships/slide" Target="slides/slide97.xml"/><Relationship Id="rId99" Type="http://schemas.openxmlformats.org/officeDocument/2006/relationships/slide" Target="slides/slide98.xml"/><Relationship Id="rId43" Type="http://schemas.openxmlformats.org/officeDocument/2006/relationships/slide" Target="slides/slide42.xml"/><Relationship Id="rId44" Type="http://schemas.openxmlformats.org/officeDocument/2006/relationships/slide" Target="slides/slide43.xml"/><Relationship Id="rId45" Type="http://schemas.openxmlformats.org/officeDocument/2006/relationships/slide" Target="slides/slide44.xml"/><Relationship Id="rId46" Type="http://schemas.openxmlformats.org/officeDocument/2006/relationships/slide" Target="slides/slide45.xml"/><Relationship Id="rId47" Type="http://schemas.openxmlformats.org/officeDocument/2006/relationships/slide" Target="slides/slide46.xml"/><Relationship Id="rId48" Type="http://schemas.openxmlformats.org/officeDocument/2006/relationships/slide" Target="slides/slide47.xml"/><Relationship Id="rId49" Type="http://schemas.openxmlformats.org/officeDocument/2006/relationships/slide" Target="slides/slide48.xml"/><Relationship Id="rId100" Type="http://schemas.openxmlformats.org/officeDocument/2006/relationships/slide" Target="slides/slide99.xml"/><Relationship Id="rId150" Type="http://schemas.openxmlformats.org/officeDocument/2006/relationships/viewProps" Target="viewProps.xml"/><Relationship Id="rId151" Type="http://schemas.openxmlformats.org/officeDocument/2006/relationships/theme" Target="theme/theme1.xml"/><Relationship Id="rId152" Type="http://schemas.openxmlformats.org/officeDocument/2006/relationships/tableStyles" Target="tableStyles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70" Type="http://schemas.openxmlformats.org/officeDocument/2006/relationships/slide" Target="slides/slide69.xml"/><Relationship Id="rId71" Type="http://schemas.openxmlformats.org/officeDocument/2006/relationships/slide" Target="slides/slide70.xml"/><Relationship Id="rId72" Type="http://schemas.openxmlformats.org/officeDocument/2006/relationships/slide" Target="slides/slide71.xml"/><Relationship Id="rId73" Type="http://schemas.openxmlformats.org/officeDocument/2006/relationships/slide" Target="slides/slide72.xml"/><Relationship Id="rId74" Type="http://schemas.openxmlformats.org/officeDocument/2006/relationships/slide" Target="slides/slide73.xml"/><Relationship Id="rId75" Type="http://schemas.openxmlformats.org/officeDocument/2006/relationships/slide" Target="slides/slide74.xml"/><Relationship Id="rId76" Type="http://schemas.openxmlformats.org/officeDocument/2006/relationships/slide" Target="slides/slide75.xml"/><Relationship Id="rId77" Type="http://schemas.openxmlformats.org/officeDocument/2006/relationships/slide" Target="slides/slide76.xml"/><Relationship Id="rId78" Type="http://schemas.openxmlformats.org/officeDocument/2006/relationships/slide" Target="slides/slide77.xml"/><Relationship Id="rId79" Type="http://schemas.openxmlformats.org/officeDocument/2006/relationships/slide" Target="slides/slide78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30" Type="http://schemas.openxmlformats.org/officeDocument/2006/relationships/slide" Target="slides/slide129.xml"/><Relationship Id="rId131" Type="http://schemas.openxmlformats.org/officeDocument/2006/relationships/slide" Target="slides/slide130.xml"/><Relationship Id="rId132" Type="http://schemas.openxmlformats.org/officeDocument/2006/relationships/slide" Target="slides/slide131.xml"/><Relationship Id="rId133" Type="http://schemas.openxmlformats.org/officeDocument/2006/relationships/slide" Target="slides/slide132.xml"/><Relationship Id="rId134" Type="http://schemas.openxmlformats.org/officeDocument/2006/relationships/slide" Target="slides/slide133.xml"/><Relationship Id="rId135" Type="http://schemas.openxmlformats.org/officeDocument/2006/relationships/slide" Target="slides/slide134.xml"/><Relationship Id="rId136" Type="http://schemas.openxmlformats.org/officeDocument/2006/relationships/slide" Target="slides/slide135.xml"/><Relationship Id="rId137" Type="http://schemas.openxmlformats.org/officeDocument/2006/relationships/slide" Target="slides/slide136.xml"/><Relationship Id="rId138" Type="http://schemas.openxmlformats.org/officeDocument/2006/relationships/slide" Target="slides/slide137.xml"/><Relationship Id="rId139" Type="http://schemas.openxmlformats.org/officeDocument/2006/relationships/slide" Target="slides/slide13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50" Type="http://schemas.openxmlformats.org/officeDocument/2006/relationships/slide" Target="slides/slide49.xml"/><Relationship Id="rId51" Type="http://schemas.openxmlformats.org/officeDocument/2006/relationships/slide" Target="slides/slide50.xml"/><Relationship Id="rId52" Type="http://schemas.openxmlformats.org/officeDocument/2006/relationships/slide" Target="slides/slide51.xml"/><Relationship Id="rId53" Type="http://schemas.openxmlformats.org/officeDocument/2006/relationships/slide" Target="slides/slide52.xml"/><Relationship Id="rId54" Type="http://schemas.openxmlformats.org/officeDocument/2006/relationships/slide" Target="slides/slide53.xml"/><Relationship Id="rId55" Type="http://schemas.openxmlformats.org/officeDocument/2006/relationships/slide" Target="slides/slide54.xml"/><Relationship Id="rId56" Type="http://schemas.openxmlformats.org/officeDocument/2006/relationships/slide" Target="slides/slide55.xml"/><Relationship Id="rId57" Type="http://schemas.openxmlformats.org/officeDocument/2006/relationships/slide" Target="slides/slide56.xml"/><Relationship Id="rId58" Type="http://schemas.openxmlformats.org/officeDocument/2006/relationships/slide" Target="slides/slide57.xml"/><Relationship Id="rId59" Type="http://schemas.openxmlformats.org/officeDocument/2006/relationships/slide" Target="slides/slide58.xml"/><Relationship Id="rId110" Type="http://schemas.openxmlformats.org/officeDocument/2006/relationships/slide" Target="slides/slide109.xml"/><Relationship Id="rId111" Type="http://schemas.openxmlformats.org/officeDocument/2006/relationships/slide" Target="slides/slide110.xml"/><Relationship Id="rId112" Type="http://schemas.openxmlformats.org/officeDocument/2006/relationships/slide" Target="slides/slide111.xml"/><Relationship Id="rId113" Type="http://schemas.openxmlformats.org/officeDocument/2006/relationships/slide" Target="slides/slide112.xml"/><Relationship Id="rId114" Type="http://schemas.openxmlformats.org/officeDocument/2006/relationships/slide" Target="slides/slide113.xml"/><Relationship Id="rId115" Type="http://schemas.openxmlformats.org/officeDocument/2006/relationships/slide" Target="slides/slide114.xml"/><Relationship Id="rId116" Type="http://schemas.openxmlformats.org/officeDocument/2006/relationships/slide" Target="slides/slide115.xml"/><Relationship Id="rId117" Type="http://schemas.openxmlformats.org/officeDocument/2006/relationships/slide" Target="slides/slide116.xml"/><Relationship Id="rId118" Type="http://schemas.openxmlformats.org/officeDocument/2006/relationships/slide" Target="slides/slide117.xml"/><Relationship Id="rId119" Type="http://schemas.openxmlformats.org/officeDocument/2006/relationships/slide" Target="slides/slide11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80" Type="http://schemas.openxmlformats.org/officeDocument/2006/relationships/slide" Target="slides/slide79.xml"/><Relationship Id="rId81" Type="http://schemas.openxmlformats.org/officeDocument/2006/relationships/slide" Target="slides/slide80.xml"/><Relationship Id="rId82" Type="http://schemas.openxmlformats.org/officeDocument/2006/relationships/slide" Target="slides/slide81.xml"/><Relationship Id="rId83" Type="http://schemas.openxmlformats.org/officeDocument/2006/relationships/slide" Target="slides/slide82.xml"/><Relationship Id="rId84" Type="http://schemas.openxmlformats.org/officeDocument/2006/relationships/slide" Target="slides/slide83.xml"/><Relationship Id="rId85" Type="http://schemas.openxmlformats.org/officeDocument/2006/relationships/slide" Target="slides/slide84.xml"/><Relationship Id="rId86" Type="http://schemas.openxmlformats.org/officeDocument/2006/relationships/slide" Target="slides/slide85.xml"/><Relationship Id="rId87" Type="http://schemas.openxmlformats.org/officeDocument/2006/relationships/slide" Target="slides/slide86.xml"/><Relationship Id="rId88" Type="http://schemas.openxmlformats.org/officeDocument/2006/relationships/slide" Target="slides/slide87.xml"/><Relationship Id="rId89" Type="http://schemas.openxmlformats.org/officeDocument/2006/relationships/slide" Target="slides/slide88.xml"/><Relationship Id="rId140" Type="http://schemas.openxmlformats.org/officeDocument/2006/relationships/slide" Target="slides/slide139.xml"/><Relationship Id="rId141" Type="http://schemas.openxmlformats.org/officeDocument/2006/relationships/slide" Target="slides/slide140.xml"/><Relationship Id="rId142" Type="http://schemas.openxmlformats.org/officeDocument/2006/relationships/slide" Target="slides/slide141.xml"/><Relationship Id="rId143" Type="http://schemas.openxmlformats.org/officeDocument/2006/relationships/slide" Target="slides/slide142.xml"/><Relationship Id="rId144" Type="http://schemas.openxmlformats.org/officeDocument/2006/relationships/slide" Target="slides/slide143.xml"/><Relationship Id="rId145" Type="http://schemas.openxmlformats.org/officeDocument/2006/relationships/slide" Target="slides/slide144.xml"/><Relationship Id="rId146" Type="http://schemas.openxmlformats.org/officeDocument/2006/relationships/notesMaster" Target="notesMasters/notesMaster1.xml"/><Relationship Id="rId147" Type="http://schemas.openxmlformats.org/officeDocument/2006/relationships/handoutMaster" Target="handoutMasters/handoutMaster1.xml"/><Relationship Id="rId148" Type="http://schemas.openxmlformats.org/officeDocument/2006/relationships/printerSettings" Target="printerSettings/printerSettings1.bin"/><Relationship Id="rId14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19948ED-1D5B-5D4B-9BCF-36B99D45D521}" type="datetime1">
              <a:rPr lang="en-US" smtClean="0"/>
              <a:t>5/5/15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6CFF490-1A97-F941-BE07-ADA71BDF813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6242356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AF4F9-4498-104E-8649-0FD6617C1080}" type="datetime1">
              <a:rPr lang="en-US" smtClean="0"/>
              <a:t>5/5/15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253700-1442-6F41-B4D4-7DCE739AE9B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986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5.xml"/></Relationships>
</file>

<file path=ppt/notesSlides/_rels/notes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en.wikipedia.org/wiki/James_Tissot" TargetMode="External"/><Relationship Id="rId4" Type="http://schemas.openxmlformats.org/officeDocument/2006/relationships/hyperlink" Target="http://en.wikipedia.org/wiki/Brooklyn_Museum" TargetMode="External"/><Relationship Id="rId5" Type="http://schemas.openxmlformats.org/officeDocument/2006/relationships/hyperlink" Target="http://commons.wikimedia.org/wiki/Commons:Brooklyn_Museum" TargetMode="External"/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7.xml"/><Relationship Id="rId3" Type="http://schemas.openxmlformats.org/officeDocument/2006/relationships/hyperlink" Target="http://commons.wikimedia.org/wiki/Commons:Brooklyn_Museum" TargetMode="Externa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8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9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0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1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2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3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4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5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6.xml"/></Relationships>
</file>

<file path=ppt/notesSlides/_rels/notesSlide1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7.xml"/></Relationships>
</file>

<file path=ppt/notesSlides/_rels/notesSlide1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8.xml"/></Relationships>
</file>

<file path=ppt/notesSlides/_rels/notesSlide1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9.xml"/></Relationships>
</file>

<file path=ppt/notesSlides/_rels/notesSlide1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0.xml"/></Relationships>
</file>

<file path=ppt/notesSlides/_rels/notesSlide2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1.xml"/></Relationships>
</file>

<file path=ppt/notesSlides/_rels/notesSlide2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2.xml"/></Relationships>
</file>

<file path=ppt/notesSlides/_rels/notesSlide2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3.xml"/></Relationships>
</file>

<file path=ppt/notesSlides/_rels/notesSlide2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4.xml"/></Relationships>
</file>

<file path=ppt/notesSlides/_rels/notesSlide2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5.xml"/></Relationships>
</file>

<file path=ppt/notesSlides/_rels/notesSlide2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6.xml"/></Relationships>
</file>

<file path=ppt/notesSlides/_rels/notesSlide2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7.xml"/></Relationships>
</file>

<file path=ppt/notesSlides/_rels/notesSlide2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8.xml"/></Relationships>
</file>

<file path=ppt/notesSlides/_rels/notesSlide2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9.xml"/></Relationships>
</file>

<file path=ppt/notesSlides/_rels/notesSlide2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0.xml"/></Relationships>
</file>

<file path=ppt/notesSlides/_rels/notesSlide3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1.xml"/></Relationships>
</file>

<file path=ppt/notesSlides/_rels/notesSlide3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2.xml"/></Relationships>
</file>

<file path=ppt/notesSlides/_rels/notesSlide3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3.xml"/></Relationships>
</file>

<file path=ppt/notesSlides/_rels/notesSlide3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4.xml"/></Relationships>
</file>

<file path=ppt/notesSlides/_rels/notesSlide3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5.xml"/></Relationships>
</file>

<file path=ppt/notesSlides/_rels/notesSlide3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6.xml"/></Relationships>
</file>

<file path=ppt/notesSlides/_rels/notesSlide3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7.xml"/></Relationships>
</file>

<file path=ppt/notesSlides/_rels/notesSlide3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8.xml"/></Relationships>
</file>

<file path=ppt/notesSlides/_rels/notesSlide3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9.xml"/></Relationships>
</file>

<file path=ppt/notesSlides/_rels/notesSlide3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0.xml"/></Relationships>
</file>

<file path=ppt/notesSlides/_rels/notesSlide4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1.xml"/></Relationships>
</file>

<file path=ppt/notesSlides/_rels/notesSlide4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2.xml"/></Relationships>
</file>

<file path=ppt/notesSlides/_rels/notesSlide4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3.xml"/></Relationships>
</file>

<file path=ppt/notesSlides/_rels/notesSlide4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4.xml"/></Relationships>
</file>

<file path=ppt/notesSlides/_rels/notesSlide4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5.xml"/></Relationships>
</file>

<file path=ppt/notesSlides/_rels/notesSlide4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6.xml"/></Relationships>
</file>

<file path=ppt/notesSlides/_rels/notesSlide4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7.xml"/></Relationships>
</file>

<file path=ppt/notesSlides/_rels/notesSlide4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8.xml"/></Relationships>
</file>

<file path=ppt/notesSlides/_rels/notesSlide4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9.xml"/></Relationships>
</file>

<file path=ppt/notesSlides/_rels/notesSlide4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0.xml"/></Relationships>
</file>

<file path=ppt/notesSlides/_rels/notesSlide5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1.xml"/></Relationships>
</file>

<file path=ppt/notesSlides/_rels/notesSlide5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2.xml"/></Relationships>
</file>

<file path=ppt/notesSlides/_rels/notesSlide5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3.xml"/></Relationships>
</file>

<file path=ppt/notesSlides/_rels/notesSlide5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4.xml"/></Relationships>
</file>

<file path=ppt/notesSlides/_rels/notesSlide5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5.xml"/></Relationships>
</file>

<file path=ppt/notesSlides/_rels/notesSlide5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6.xml"/></Relationships>
</file>

<file path=ppt/notesSlides/_rels/notesSlide5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7.xml"/></Relationships>
</file>

<file path=ppt/notesSlides/_rels/notesSlide5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8.xml"/></Relationships>
</file>

<file path=ppt/notesSlides/_rels/notesSlide5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9.xml"/></Relationships>
</file>

<file path=ppt/notesSlides/_rels/notesSlide5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0.xml"/></Relationships>
</file>

<file path=ppt/notesSlides/_rels/notesSlide6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1.xml"/></Relationships>
</file>

<file path=ppt/notesSlides/_rels/notesSlide6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2.xml"/></Relationships>
</file>

<file path=ppt/notesSlides/_rels/notesSlide6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3.xml"/></Relationships>
</file>

<file path=ppt/notesSlides/_rels/notesSlide6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  <a:hlinkClick r:id="rId4"/>
            </a:endParaRPr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4347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James Tissot - Reconstruction of Jerusalem and the Temple of Herod -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4"/>
              </a:rPr>
              <a:t>Brooklyn Museum</a:t>
            </a: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5"/>
              </a:rPr>
              <a:t>Brooklyn Museum, and is considered to have no known copyright restrictions by the institutions of the Brooklyn Museum.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8483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This image was uploaded as a donation by the </a:t>
            </a:r>
            <a:r>
              <a:rPr lang="en-US" sz="1200" b="1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Brooklyn Museum, and is considered to have no known copyright restrictions</a:t>
            </a:r>
            <a:r>
              <a:rPr lang="en-US" sz="1200" b="0" i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  <a:hlinkClick r:id="rId3"/>
              </a:rPr>
              <a:t> by the institutions of the Brooklyn Museum.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66892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Taken from </a:t>
            </a:r>
            <a:r>
              <a:rPr lang="en-US" sz="1200" kern="120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www.TheTempleInstitute.org</a:t>
            </a:r>
            <a:endParaRPr lang="en-US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Used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by Permission.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3770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89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Free sample map from </a:t>
            </a:r>
            <a:r>
              <a:rPr lang="en-US" dirty="0" err="1" smtClean="0"/>
              <a:t>bjdesign.com</a:t>
            </a:r>
            <a:endParaRPr lang="en-US" dirty="0" smtClean="0"/>
          </a:p>
          <a:p>
            <a:r>
              <a:rPr lang="en-US" dirty="0" smtClean="0"/>
              <a:t>Used by Permission – email from Bruce</a:t>
            </a:r>
            <a:r>
              <a:rPr lang="en-US" baseline="0" dirty="0" smtClean="0"/>
              <a:t> Jones 2/12/15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99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109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71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C11687AB-9730-DE4F-BCE0-DD8DE7AF16AB}" type="slidenum">
              <a:rPr lang="en-US" sz="1200" b="0">
                <a:latin typeface="Times New Roman" charset="0"/>
              </a:rPr>
              <a:pPr eaLnBrk="1" hangingPunct="1"/>
              <a:t>133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9871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9871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550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1F4327C-5CA2-4946-9F00-E1BAFF6DA424}" type="slidenum">
              <a:rPr lang="en-US" sz="1200" b="0">
                <a:latin typeface="Times New Roman" charset="0"/>
              </a:rPr>
              <a:pPr eaLnBrk="1" hangingPunct="1"/>
              <a:t>134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04550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04550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US" b="0" dirty="0" err="1" smtClean="0"/>
              <a:t>Misc</a:t>
            </a:r>
            <a:r>
              <a:rPr lang="en-US" b="0" dirty="0"/>
              <a:t>- Table of the Nations</a:t>
            </a:r>
          </a:p>
          <a:p>
            <a:pPr eaLnBrk="1" hangingPunct="1"/>
            <a:endParaRPr lang="en-US" b="0" dirty="0"/>
          </a:p>
        </p:txBody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57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D238B5DC-7878-3A44-B7D3-095E21EF0F94}" type="slidenum">
              <a:rPr lang="en-US" sz="1200" b="0">
                <a:latin typeface="Times New Roman" charset="0"/>
              </a:rPr>
              <a:pPr eaLnBrk="1" hangingPunct="1"/>
              <a:t>135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395715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3957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67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AEAB402D-EFFE-0B41-8A45-583B04ACEC86}" type="slidenum">
              <a:rPr lang="en-US" sz="1200" b="0">
                <a:latin typeface="Times New Roman" charset="0"/>
              </a:rPr>
              <a:pPr eaLnBrk="1" hangingPunct="1"/>
              <a:t>136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396739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3967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87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4218F0BB-CC4A-0D47-B059-688E7EA45D3C}" type="slidenum">
              <a:rPr lang="en-US" sz="1200" b="0">
                <a:latin typeface="Times New Roman" charset="0"/>
              </a:rPr>
              <a:pPr eaLnBrk="1" hangingPunct="1"/>
              <a:t>137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398787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3987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89B436-5E6A-8647-98C7-1FECFB7E26BD}" type="slidenum">
              <a:rPr lang="en-US" sz="1200" b="0">
                <a:latin typeface="Times New Roman" charset="0"/>
              </a:rPr>
              <a:pPr eaLnBrk="1" hangingPunct="1"/>
              <a:t>138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3998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39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98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29057" indent="-280406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2162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570276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18927" indent="-224325" defTabSz="920668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46757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16227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36487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13528" indent="-224325" defTabSz="920668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5689B436-5E6A-8647-98C7-1FECFB7E26BD}" type="slidenum">
              <a:rPr lang="en-US" sz="1200" b="0">
                <a:latin typeface="Times New Roman" charset="0"/>
              </a:rPr>
              <a:pPr eaLnBrk="1" hangingPunct="1"/>
              <a:t>139</a:t>
            </a:fld>
            <a:endParaRPr lang="en-US" sz="1200" b="0">
              <a:latin typeface="Times New Roman" charset="0"/>
            </a:endParaRPr>
          </a:p>
        </p:txBody>
      </p:sp>
      <p:sp>
        <p:nvSpPr>
          <p:cNvPr id="1399811" name="Rectangle 2"/>
          <p:cNvSpPr>
            <a:spLocks noChangeArrowheads="1" noTextEdit="1"/>
          </p:cNvSpPr>
          <p:nvPr>
            <p:ph type="sldImg"/>
          </p:nvPr>
        </p:nvSpPr>
        <p:spPr>
          <a:xfrm>
            <a:off x="-168275" y="900113"/>
            <a:ext cx="7194550" cy="5395912"/>
          </a:xfrm>
          <a:ln/>
        </p:spPr>
      </p:sp>
      <p:sp>
        <p:nvSpPr>
          <p:cNvPr id="13998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dirty="0"/>
          </a:p>
        </p:txBody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2253700-1442-6F41-B4D4-7DCE739AE9BB}" type="slidenum">
              <a:rPr lang="en-US" smtClean="0"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17232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84107-412C-F447-B8EE-C0954681F335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8690C5-98B6-FF42-A4FA-651B537EBE04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6CA023-2670-FE41-A6A7-2053D7821BA6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07BA0-2D46-FE4F-911F-17CBAAC8BB2B}" type="datetime1">
              <a:rPr lang="en-US" smtClean="0"/>
              <a:t>5/5/15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1196A7-F799-F942-857C-B5E82BE668C0}" type="datetime1">
              <a:rPr lang="en-US" smtClean="0"/>
              <a:t>5/5/15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9409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5E7D8C-A3B9-8E4A-AE48-6F2D13794D27}" type="datetime1">
              <a:rPr lang="en-US" smtClean="0"/>
              <a:t>5/5/15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E7A6C-A322-AA4A-965E-33E5257448D9}" type="datetime1">
              <a:rPr lang="en-US" smtClean="0"/>
              <a:t>5/5/15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FB72C6-ECC8-454A-A580-A16188DC7EBF}" type="datetime1">
              <a:rPr lang="en-US" smtClean="0"/>
              <a:t>5/5/15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116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1E9FEE-F45E-0740-B670-BFACAF4DB9FD}" type="datetime1">
              <a:rPr lang="en-US" smtClean="0"/>
              <a:t>5/5/15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65745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4F8FA50-F3AF-B249-9963-6E51EC9327A2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94982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EAA301-3B3A-FA4B-9CFD-59160569F324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C9668D-9823-EA40-A5F8-70E49DA9EC13}" type="datetime1">
              <a:rPr lang="en-US" smtClean="0"/>
              <a:t>5/5/15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B56013-B943-42BA-886F-6F9D4EB85E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0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jp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jp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7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8.jp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9.jpe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0.jp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3.jp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4.jpe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jpe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6.jpg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7.jpg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8.jp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9.jpeg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0.jpe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2.jpeg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jpeg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jpe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jpeg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7.jpeg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e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9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0.jpeg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1.jpeg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2.jpeg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3.jpeg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4.jpe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5.jpeg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6.jpeg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7.jpeg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8.jpeg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9.jpeg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0.jpeg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1.jpeg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2.jpeg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3.jpeg"/><Relationship Id="rId3" Type="http://schemas.microsoft.com/office/2007/relationships/hdphoto" Target="../media/hdphoto1.wdp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4.jpeg"/><Relationship Id="rId3" Type="http://schemas.microsoft.com/office/2007/relationships/hdphoto" Target="../media/hdphoto2.wdp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5.jpeg"/><Relationship Id="rId3" Type="http://schemas.microsoft.com/office/2007/relationships/hdphoto" Target="../media/hdphoto3.wdp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6.jpeg"/><Relationship Id="rId3" Type="http://schemas.microsoft.com/office/2007/relationships/hdphoto" Target="../media/hdphoto4.wdp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7.jpeg"/><Relationship Id="rId3" Type="http://schemas.microsoft.com/office/2007/relationships/hdphoto" Target="../media/hdphoto5.wdp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8.jpeg"/><Relationship Id="rId3" Type="http://schemas.microsoft.com/office/2007/relationships/hdphoto" Target="../media/hdphoto6.wdp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9.jpeg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0.jpe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1.jpe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2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3.jpeg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4.jpeg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5.jpeg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6.jpeg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7.jpe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8.jpg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9.jpg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0.jpeg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1.jpeg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2.jpe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3.jpeg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4.jpeg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5.jpeg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6.jp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7.jpeg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8.jpeg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89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90.png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91.png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92.jpg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.jpeg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93.jpe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94.jpeg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95.jpe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96.jpeg"/></Relationships>
</file>

<file path=ppt/slides/_rels/slide9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97.jpg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98.tiff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99.jpeg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00.jpeg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101.jpeg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102.jpeg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103.jpeg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104.jpeg"/></Relationships>
</file>

<file path=ppt/slides/_rels/slide10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105.jpeg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106.jpg"/></Relationships>
</file>

<file path=ppt/slides/_rels/slide10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107.jpeg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108.tiff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109.jpeg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Relationship Id="rId3" Type="http://schemas.openxmlformats.org/officeDocument/2006/relationships/image" Target="../media/image110.tiff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Relationship Id="rId3" Type="http://schemas.openxmlformats.org/officeDocument/2006/relationships/image" Target="../media/image111.jpeg"/></Relationships>
</file>

<file path=ppt/slides/_rels/slide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4" Type="http://schemas.microsoft.com/office/2007/relationships/hdphoto" Target="../media/hdphoto7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1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Relationship Id="rId3" Type="http://schemas.openxmlformats.org/officeDocument/2006/relationships/image" Target="../media/image113.jpeg"/></Relationships>
</file>

<file path=ppt/slides/_rels/slide1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Relationship Id="rId3" Type="http://schemas.openxmlformats.org/officeDocument/2006/relationships/image" Target="../media/image114.jpeg"/></Relationships>
</file>

<file path=ppt/slides/_rels/slide1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Relationship Id="rId3" Type="http://schemas.openxmlformats.org/officeDocument/2006/relationships/image" Target="../media/image115.tiff"/></Relationships>
</file>

<file path=ppt/slides/_rels/slide1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Relationship Id="rId3" Type="http://schemas.openxmlformats.org/officeDocument/2006/relationships/image" Target="../media/image116.jpeg"/></Relationships>
</file>

<file path=ppt/slides/_rels/slide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7.jpeg"/><Relationship Id="rId4" Type="http://schemas.microsoft.com/office/2007/relationships/hdphoto" Target="../media/hdphoto8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1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Relationship Id="rId3" Type="http://schemas.openxmlformats.org/officeDocument/2006/relationships/image" Target="../media/image118.jpeg"/></Relationships>
</file>

<file path=ppt/slides/_rels/slide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jpeg"/><Relationship Id="rId4" Type="http://schemas.microsoft.com/office/2007/relationships/hdphoto" Target="../media/hdphoto9.wdp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1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Relationship Id="rId3" Type="http://schemas.openxmlformats.org/officeDocument/2006/relationships/image" Target="../media/image120.jpeg"/></Relationships>
</file>

<file path=ppt/slides/_rels/slide1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Relationship Id="rId3" Type="http://schemas.openxmlformats.org/officeDocument/2006/relationships/image" Target="../media/image121.jpeg"/></Relationships>
</file>

<file path=ppt/slides/_rels/slide1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Relationship Id="rId3" Type="http://schemas.openxmlformats.org/officeDocument/2006/relationships/image" Target="../media/image122.jpeg"/></Relationships>
</file>

<file path=ppt/slides/_rels/slide1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Relationship Id="rId3" Type="http://schemas.openxmlformats.org/officeDocument/2006/relationships/image" Target="../media/image123.jpeg"/></Relationships>
</file>

<file path=ppt/slides/_rels/slide1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3.xml"/><Relationship Id="rId3" Type="http://schemas.openxmlformats.org/officeDocument/2006/relationships/image" Target="../media/image124.jpeg"/></Relationships>
</file>

<file path=ppt/slides/_rels/slide1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4.xml"/><Relationship Id="rId3" Type="http://schemas.openxmlformats.org/officeDocument/2006/relationships/image" Target="../media/image125.jpeg"/></Relationships>
</file>

<file path=ppt/slides/_rels/slide1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5.xml"/><Relationship Id="rId3" Type="http://schemas.openxmlformats.org/officeDocument/2006/relationships/image" Target="../media/image126.jpeg"/></Relationships>
</file>

<file path=ppt/slides/_rels/slide1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6.xml"/><Relationship Id="rId3" Type="http://schemas.openxmlformats.org/officeDocument/2006/relationships/image" Target="../media/image127.jpeg"/></Relationships>
</file>

<file path=ppt/slides/_rels/slide1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7.xml"/><Relationship Id="rId3" Type="http://schemas.openxmlformats.org/officeDocument/2006/relationships/image" Target="../media/image128.jpeg"/></Relationships>
</file>

<file path=ppt/slides/_rels/slide1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8.xml"/><Relationship Id="rId3" Type="http://schemas.openxmlformats.org/officeDocument/2006/relationships/image" Target="../media/image129.jpeg"/></Relationships>
</file>

<file path=ppt/slides/_rels/slide1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Relationship Id="rId3" Type="http://schemas.openxmlformats.org/officeDocument/2006/relationships/image" Target="../media/image130.jpeg"/></Relationships>
</file>

<file path=ppt/slides/_rels/slide1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0.xml"/><Relationship Id="rId3" Type="http://schemas.openxmlformats.org/officeDocument/2006/relationships/image" Target="../media/image131.jpeg"/></Relationships>
</file>

<file path=ppt/slides/_rels/slide1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1.xml"/><Relationship Id="rId3" Type="http://schemas.openxmlformats.org/officeDocument/2006/relationships/image" Target="../media/image132.jpeg"/></Relationships>
</file>

<file path=ppt/slides/_rels/slide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3.png"/><Relationship Id="rId4" Type="http://schemas.openxmlformats.org/officeDocument/2006/relationships/image" Target="../media/image134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2.xml"/></Relationships>
</file>

<file path=ppt/slides/_rels/slide1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3.xml"/></Relationships>
</file>

<file path=ppt/slides/_rels/slide1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4.xml"/><Relationship Id="rId3" Type="http://schemas.openxmlformats.org/officeDocument/2006/relationships/image" Target="../media/image135.jpeg"/></Relationships>
</file>

<file path=ppt/slides/_rels/slide1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5.xml"/><Relationship Id="rId3" Type="http://schemas.openxmlformats.org/officeDocument/2006/relationships/image" Target="../media/image136.jpeg"/></Relationships>
</file>

<file path=ppt/slides/_rels/slide1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6.xml"/><Relationship Id="rId3" Type="http://schemas.openxmlformats.org/officeDocument/2006/relationships/image" Target="../media/image137.jpeg"/></Relationships>
</file>

<file path=ppt/slides/_rels/slide1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7.xml"/><Relationship Id="rId3" Type="http://schemas.openxmlformats.org/officeDocument/2006/relationships/image" Target="../media/image138.jpeg"/></Relationships>
</file>

<file path=ppt/slides/_rels/slide1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8.xml"/><Relationship Id="rId3" Type="http://schemas.openxmlformats.org/officeDocument/2006/relationships/image" Target="../media/image139.jpeg"/></Relationships>
</file>

<file path=ppt/slides/_rels/slide1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9.xml"/><Relationship Id="rId3" Type="http://schemas.openxmlformats.org/officeDocument/2006/relationships/image" Target="../media/image140.jpeg"/></Relationships>
</file>

<file path=ppt/slides/_rels/slide1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0.xml"/><Relationship Id="rId3" Type="http://schemas.openxmlformats.org/officeDocument/2006/relationships/image" Target="../media/image141.png"/></Relationships>
</file>

<file path=ppt/slides/_rels/slide1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1.xml"/><Relationship Id="rId3" Type="http://schemas.openxmlformats.org/officeDocument/2006/relationships/image" Target="../media/image142.jpeg"/></Relationships>
</file>

<file path=ppt/slides/_rels/slide1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2.xml"/><Relationship Id="rId3" Type="http://schemas.openxmlformats.org/officeDocument/2006/relationships/image" Target="../media/image143.jpeg"/></Relationships>
</file>

<file path=ppt/slides/_rels/slide1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97112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With Delta</a:t>
            </a:r>
            <a:r>
              <a:rPr lang="en-US" baseline="0" dirty="0" smtClean="0"/>
              <a:t> stewardesses – Linda &amp; </a:t>
            </a:r>
            <a:r>
              <a:rPr lang="en-US" baseline="0" dirty="0" err="1" smtClean="0"/>
              <a:t>Anat</a:t>
            </a:r>
            <a:endParaRPr lang="en-US" dirty="0"/>
          </a:p>
        </p:txBody>
      </p:sp>
      <p:pic>
        <p:nvPicPr>
          <p:cNvPr id="5" name="Picture 4" descr="IMG_1035.jpe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2" y="179639"/>
            <a:ext cx="8686800" cy="65151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4448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The Western Wall on </a:t>
            </a:r>
            <a:r>
              <a:rPr lang="en-US" sz="2400" dirty="0" err="1" smtClean="0"/>
              <a:t>Tisha</a:t>
            </a:r>
            <a:r>
              <a:rPr lang="en-US" sz="2400" dirty="0" smtClean="0"/>
              <a:t> </a:t>
            </a:r>
            <a:r>
              <a:rPr lang="en-US" sz="2400" dirty="0" err="1" smtClean="0"/>
              <a:t>b’Av</a:t>
            </a:r>
            <a:endParaRPr lang="en-US" sz="2400" dirty="0"/>
          </a:p>
        </p:txBody>
      </p:sp>
      <p:pic>
        <p:nvPicPr>
          <p:cNvPr id="3" name="Picture 2" descr="IMG_103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711" y="0"/>
            <a:ext cx="51435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64114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Western Wall – Shelli, Billye, Lynne, Heather</a:t>
            </a:r>
            <a:endParaRPr lang="en-US" dirty="0"/>
          </a:p>
        </p:txBody>
      </p:sp>
      <p:pic>
        <p:nvPicPr>
          <p:cNvPr id="4" name="Picture 3" descr="IMG_104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95819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With</a:t>
            </a:r>
            <a:r>
              <a:rPr lang="en-US" baseline="0" dirty="0" smtClean="0"/>
              <a:t> </a:t>
            </a:r>
            <a:r>
              <a:rPr lang="en-US" dirty="0" smtClean="0"/>
              <a:t>Sharon Daugherty</a:t>
            </a:r>
            <a:r>
              <a:rPr lang="en-US" baseline="0" dirty="0" smtClean="0"/>
              <a:t> &amp;</a:t>
            </a:r>
            <a:r>
              <a:rPr lang="en-US" dirty="0" smtClean="0"/>
              <a:t> Father Gabriel </a:t>
            </a:r>
            <a:r>
              <a:rPr lang="en-US" dirty="0" err="1" smtClean="0"/>
              <a:t>Naddaf</a:t>
            </a:r>
            <a:endParaRPr lang="en-US" dirty="0"/>
          </a:p>
        </p:txBody>
      </p:sp>
      <p:pic>
        <p:nvPicPr>
          <p:cNvPr id="4" name="Picture 3" descr="photo 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33295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34215"/>
            <a:ext cx="8229600" cy="851346"/>
          </a:xfrm>
        </p:spPr>
        <p:txBody>
          <a:bodyPr>
            <a:normAutofit/>
          </a:bodyPr>
          <a:lstStyle/>
          <a:p>
            <a:r>
              <a:rPr lang="en-US" dirty="0" smtClean="0"/>
              <a:t>3 Israeli Teens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</a:t>
            </a:fld>
            <a:endParaRPr lang="en-US"/>
          </a:p>
        </p:txBody>
      </p:sp>
      <p:pic>
        <p:nvPicPr>
          <p:cNvPr id="5" name="Picture 4" descr="three-israeli-students-june-16-2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38" y="1212297"/>
            <a:ext cx="9118857" cy="4417929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68393" y="5710434"/>
            <a:ext cx="8421697" cy="58477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Naftali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Fraenkel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Gilad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Sharr</a:t>
            </a:r>
            <a:r>
              <a:rPr lang="en-US" sz="3200" dirty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         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Eyal</a:t>
            </a:r>
            <a:r>
              <a:rPr lang="en-US" sz="3200" dirty="0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</a:t>
            </a:r>
            <a:r>
              <a:rPr lang="en-US" sz="3200" dirty="0" err="1" smtClean="0">
                <a:ln w="18415" cmpd="sng">
                  <a:solidFill>
                    <a:srgbClr val="FFFFFF"/>
                  </a:solidFill>
                  <a:prstDash val="solid"/>
                </a:ln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Yifrach</a:t>
            </a:r>
            <a:endParaRPr lang="en-US" sz="3200" dirty="0">
              <a:ln w="18415" cmpd="sng">
                <a:solidFill>
                  <a:srgbClr val="FFFFFF"/>
                </a:solidFill>
                <a:prstDash val="solid"/>
              </a:ln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1767975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</a:t>
            </a:r>
            <a:r>
              <a:rPr lang="en-US" baseline="0" dirty="0" smtClean="0"/>
              <a:t> w/</a:t>
            </a:r>
            <a:r>
              <a:rPr lang="en-US" dirty="0" smtClean="0"/>
              <a:t> Father of one of</a:t>
            </a:r>
            <a:r>
              <a:rPr lang="en-US" baseline="0" dirty="0" smtClean="0"/>
              <a:t> teenagers killed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61298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err="1" smtClean="0"/>
              <a:t>Sederot</a:t>
            </a:r>
            <a:r>
              <a:rPr lang="en-US" baseline="0" dirty="0" smtClean="0"/>
              <a:t> – Lynne &amp; Heather running stairs</a:t>
            </a:r>
            <a:endParaRPr lang="en-US" dirty="0"/>
          </a:p>
        </p:txBody>
      </p:sp>
      <p:pic>
        <p:nvPicPr>
          <p:cNvPr id="5" name="Picture 4" descr="Running stairs in 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63170"/>
            <a:ext cx="9003886" cy="450194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668756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Listening</a:t>
            </a:r>
            <a:r>
              <a:rPr lang="en-US" baseline="0" dirty="0" smtClean="0"/>
              <a:t> to speaker at </a:t>
            </a:r>
            <a:r>
              <a:rPr lang="en-US" dirty="0" smtClean="0"/>
              <a:t>Iron Dome deployment</a:t>
            </a:r>
            <a:r>
              <a:rPr lang="en-US" baseline="0" dirty="0" smtClean="0"/>
              <a:t> site</a:t>
            </a:r>
            <a:endParaRPr lang="en-US" dirty="0"/>
          </a:p>
        </p:txBody>
      </p:sp>
      <p:pic>
        <p:nvPicPr>
          <p:cNvPr id="3" name="Picture 2" descr="Iron dome deployment sit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813" y="920246"/>
            <a:ext cx="9003888" cy="4501944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02686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Todd </a:t>
            </a:r>
            <a:r>
              <a:rPr lang="en-US" dirty="0" err="1" smtClean="0"/>
              <a:t>Burpo</a:t>
            </a:r>
            <a:r>
              <a:rPr lang="en-US" dirty="0" smtClean="0"/>
              <a:t> at Iron Dome deployment site</a:t>
            </a:r>
            <a:endParaRPr lang="en-US" dirty="0"/>
          </a:p>
        </p:txBody>
      </p:sp>
      <p:pic>
        <p:nvPicPr>
          <p:cNvPr id="3" name="Picture 2" descr="phot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060901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Interview w/</a:t>
            </a:r>
            <a:r>
              <a:rPr lang="en-US" baseline="0" dirty="0" smtClean="0"/>
              <a:t> Chris Mitchell</a:t>
            </a:r>
            <a:endParaRPr lang="en-US" dirty="0"/>
          </a:p>
        </p:txBody>
      </p:sp>
      <p:pic>
        <p:nvPicPr>
          <p:cNvPr id="3" name="Picture 2" descr="20140808_ChrisM_intervie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981" y="1219897"/>
            <a:ext cx="8832660" cy="4416330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9801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996710" y="870405"/>
            <a:ext cx="2690090" cy="3581566"/>
          </a:xfrm>
        </p:spPr>
        <p:txBody>
          <a:bodyPr>
            <a:normAutofit/>
          </a:bodyPr>
          <a:lstStyle/>
          <a:p>
            <a:pPr algn="l"/>
            <a:r>
              <a:rPr lang="en-US" dirty="0" smtClean="0"/>
              <a:t>Standing</a:t>
            </a:r>
            <a:r>
              <a:rPr lang="en-US" baseline="0" dirty="0" smtClean="0"/>
              <a:t> on the overlook into Gaza at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</a:t>
            </a:fld>
            <a:endParaRPr lang="en-US"/>
          </a:p>
        </p:txBody>
      </p:sp>
      <p:pic>
        <p:nvPicPr>
          <p:cNvPr id="5" name="Picture 4" descr="080814_Gazaview1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107373" y="1011938"/>
            <a:ext cx="6459956" cy="48449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246579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76104" y="824924"/>
            <a:ext cx="2684116" cy="3627047"/>
          </a:xfrm>
        </p:spPr>
        <p:txBody>
          <a:bodyPr>
            <a:normAutofit/>
          </a:bodyPr>
          <a:lstStyle/>
          <a:p>
            <a:pPr algn="r"/>
            <a:r>
              <a:rPr lang="en-US" dirty="0" smtClean="0"/>
              <a:t>Same </a:t>
            </a:r>
            <a:r>
              <a:rPr lang="en-US" baseline="0" dirty="0" smtClean="0"/>
              <a:t>overlook </a:t>
            </a:r>
            <a:r>
              <a:rPr lang="en-US" dirty="0" smtClean="0"/>
              <a:t>looking</a:t>
            </a:r>
            <a:r>
              <a:rPr lang="en-US" baseline="0" dirty="0" smtClean="0"/>
              <a:t> </a:t>
            </a:r>
            <a:r>
              <a:rPr lang="en-US" dirty="0" smtClean="0"/>
              <a:t>back into</a:t>
            </a:r>
            <a:r>
              <a:rPr lang="en-US" baseline="0" dirty="0" smtClean="0"/>
              <a:t> </a:t>
            </a:r>
            <a:r>
              <a:rPr lang="en-US" baseline="0" dirty="0" err="1" smtClean="0"/>
              <a:t>Sederot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</a:t>
            </a:fld>
            <a:endParaRPr lang="en-US"/>
          </a:p>
        </p:txBody>
      </p:sp>
      <p:pic>
        <p:nvPicPr>
          <p:cNvPr id="5" name="Picture 4" descr="080814_Gazaview2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24874" y="993243"/>
            <a:ext cx="6500933" cy="4875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52404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with young girl</a:t>
            </a:r>
            <a:r>
              <a:rPr lang="en-US" baseline="0" dirty="0" smtClean="0"/>
              <a:t> soldiers</a:t>
            </a:r>
            <a:endParaRPr lang="en-US" dirty="0"/>
          </a:p>
        </p:txBody>
      </p:sp>
      <p:pic>
        <p:nvPicPr>
          <p:cNvPr id="4" name="Picture 3" descr="shelli w girl 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895" y="1055899"/>
            <a:ext cx="8903806" cy="4451903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207991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Billye praying with girl soldiers</a:t>
            </a:r>
            <a:endParaRPr lang="en-US" dirty="0"/>
          </a:p>
        </p:txBody>
      </p:sp>
      <p:pic>
        <p:nvPicPr>
          <p:cNvPr id="3" name="Picture 2" descr="20140808_prayerwgirlsoldie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167" y="1248432"/>
            <a:ext cx="8918272" cy="4459136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55093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Mt Herzl </a:t>
            </a:r>
            <a:r>
              <a:rPr lang="en-US" dirty="0" err="1" smtClean="0"/>
              <a:t>Cemetary</a:t>
            </a:r>
            <a:r>
              <a:rPr lang="en-US" dirty="0" smtClean="0"/>
              <a:t>,</a:t>
            </a:r>
            <a:r>
              <a:rPr lang="en-US" baseline="0" dirty="0" smtClean="0"/>
              <a:t> graves of soldiers</a:t>
            </a:r>
            <a:endParaRPr lang="en-US" dirty="0"/>
          </a:p>
        </p:txBody>
      </p:sp>
      <p:pic>
        <p:nvPicPr>
          <p:cNvPr id="4" name="Picture 3" descr="graveside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27" y="1797851"/>
            <a:ext cx="8904006" cy="2968002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091978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Graveside, young</a:t>
            </a:r>
            <a:r>
              <a:rPr lang="en-US" baseline="0" dirty="0" smtClean="0"/>
              <a:t> soldiers walking</a:t>
            </a:r>
            <a:endParaRPr lang="en-US" dirty="0"/>
          </a:p>
        </p:txBody>
      </p:sp>
      <p:pic>
        <p:nvPicPr>
          <p:cNvPr id="5" name="Picture 4" descr="graveside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194" y="1084439"/>
            <a:ext cx="8950180" cy="4475090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8858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Shops</a:t>
            </a:r>
            <a:r>
              <a:rPr lang="en-US" baseline="0" dirty="0" smtClean="0"/>
              <a:t> in Jerusalem-Esther Weiss, </a:t>
            </a:r>
            <a:r>
              <a:rPr lang="en-US" baseline="0" dirty="0" err="1" smtClean="0"/>
              <a:t>Dov</a:t>
            </a:r>
            <a:r>
              <a:rPr lang="en-US" baseline="0" dirty="0" smtClean="0"/>
              <a:t> reading Gen 26</a:t>
            </a:r>
            <a:endParaRPr lang="en-US" dirty="0"/>
          </a:p>
        </p:txBody>
      </p:sp>
      <p:pic>
        <p:nvPicPr>
          <p:cNvPr id="4" name="Picture 3" descr="0812_stores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015" y="1493005"/>
            <a:ext cx="8676641" cy="3615267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31136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Shelli singing to </a:t>
            </a:r>
            <a:r>
              <a:rPr lang="en-US" dirty="0" err="1" smtClean="0"/>
              <a:t>Dov</a:t>
            </a:r>
            <a:r>
              <a:rPr lang="en-US" dirty="0" smtClean="0"/>
              <a:t>, </a:t>
            </a:r>
            <a:r>
              <a:rPr lang="en-US" dirty="0" err="1" smtClean="0"/>
              <a:t>Dudu</a:t>
            </a:r>
            <a:r>
              <a:rPr lang="en-US" dirty="0" smtClean="0"/>
              <a:t> Fisher</a:t>
            </a:r>
            <a:endParaRPr lang="en-US" dirty="0"/>
          </a:p>
        </p:txBody>
      </p:sp>
      <p:pic>
        <p:nvPicPr>
          <p:cNvPr id="3" name="Picture 2" descr="0812_stores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4" y="1294824"/>
            <a:ext cx="8946811" cy="3727838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22691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/>
          <a:lstStyle/>
          <a:p>
            <a:r>
              <a:rPr lang="en-US" dirty="0" smtClean="0"/>
              <a:t>Red moon</a:t>
            </a:r>
            <a:r>
              <a:rPr lang="en-US" baseline="0" dirty="0" smtClean="0"/>
              <a:t> over the wall</a:t>
            </a:r>
            <a:endParaRPr lang="en-US" dirty="0"/>
          </a:p>
        </p:txBody>
      </p:sp>
      <p:pic>
        <p:nvPicPr>
          <p:cNvPr id="3" name="Picture 2" descr="0814_redmoon_wal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384" y="1034397"/>
            <a:ext cx="8689970" cy="4344985"/>
          </a:xfrm>
          <a:prstGeom prst="rect">
            <a:avLst/>
          </a:prstGeom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43670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Rabbi Mottle Wolfe, </a:t>
            </a:r>
            <a:r>
              <a:rPr lang="en-US" dirty="0" err="1" smtClean="0"/>
              <a:t>Avi</a:t>
            </a:r>
            <a:r>
              <a:rPr lang="en-US" dirty="0" smtClean="0"/>
              <a:t>, &amp; Alex – Voice of Israel radio</a:t>
            </a:r>
            <a:endParaRPr lang="en-US" dirty="0"/>
          </a:p>
        </p:txBody>
      </p:sp>
      <p:pic>
        <p:nvPicPr>
          <p:cNvPr id="5" name="Picture 4" descr="0814_VoiceofIsra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713" y="1105743"/>
            <a:ext cx="8575818" cy="4287909"/>
          </a:xfrm>
          <a:prstGeom prst="rect">
            <a:avLst/>
          </a:prstGeom>
        </p:spPr>
      </p:pic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969842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1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22</a:t>
            </a:fld>
            <a:endParaRPr lang="en-US"/>
          </a:p>
        </p:txBody>
      </p:sp>
      <p:pic>
        <p:nvPicPr>
          <p:cNvPr id="5" name="Picture 4" descr="Screen Shot 2014-09-25 at 1.37.4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82447"/>
            <a:ext cx="9149374" cy="51595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02450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Voice of Israel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23</a:t>
            </a:fld>
            <a:endParaRPr lang="en-US"/>
          </a:p>
        </p:txBody>
      </p:sp>
      <p:pic>
        <p:nvPicPr>
          <p:cNvPr id="3" name="Picture 2" descr="Screen Shot 2014-09-25 at 1.38.02 P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682443"/>
            <a:ext cx="9148467" cy="51862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03801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–Israel &amp; Neighboring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24</a:t>
            </a:fld>
            <a:endParaRPr lang="en-US"/>
          </a:p>
        </p:txBody>
      </p:sp>
      <p:pic>
        <p:nvPicPr>
          <p:cNvPr id="5" name="Picture 4" descr="israel_nbr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8570" y="0"/>
            <a:ext cx="7189537" cy="6960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97366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25</a:t>
            </a:fld>
            <a:endParaRPr lang="en-US"/>
          </a:p>
        </p:txBody>
      </p:sp>
      <p:pic>
        <p:nvPicPr>
          <p:cNvPr id="3" name="Picture 2" descr="middle_east_pol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4357" y="0"/>
            <a:ext cx="583549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294142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Map –Middle East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26</a:t>
            </a:fld>
            <a:endParaRPr lang="en-US"/>
          </a:p>
        </p:txBody>
      </p:sp>
      <p:pic>
        <p:nvPicPr>
          <p:cNvPr id="5" name="Picture 4" descr="Middle East Ma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738" y="420687"/>
            <a:ext cx="7543800" cy="593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6899551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Shemittah</a:t>
            </a:r>
            <a:r>
              <a:rPr lang="en-US" dirty="0" smtClean="0"/>
              <a:t>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27</a:t>
            </a:fld>
            <a:endParaRPr lang="en-US"/>
          </a:p>
        </p:txBody>
      </p:sp>
      <p:pic>
        <p:nvPicPr>
          <p:cNvPr id="3" name="Picture 2" descr="Calender_PRINT_EPS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169" y="0"/>
            <a:ext cx="887505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821643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Blood Moons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28</a:t>
            </a:fld>
            <a:endParaRPr lang="en-US"/>
          </a:p>
        </p:txBody>
      </p:sp>
      <p:pic>
        <p:nvPicPr>
          <p:cNvPr id="5" name="Picture 4" descr="Blood moons graphic w partial sola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3" y="639851"/>
            <a:ext cx="8850069" cy="55312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3427909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>
            <a:normAutofit/>
          </a:bodyPr>
          <a:lstStyle/>
          <a:p>
            <a:r>
              <a:rPr lang="en-US" dirty="0" smtClean="0"/>
              <a:t>God’s Sacred Calendar (Lev. 23)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29</a:t>
            </a:fld>
            <a:endParaRPr lang="en-US"/>
          </a:p>
        </p:txBody>
      </p:sp>
      <p:pic>
        <p:nvPicPr>
          <p:cNvPr id="5" name="Content Placeholder 3" descr="gods sacred calendar.pdf"/>
          <p:cNvPicPr>
            <a:picLocks noGrp="1"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78" b="1878"/>
          <a:stretch>
            <a:fillRect/>
          </a:stretch>
        </p:blipFill>
        <p:spPr>
          <a:xfrm>
            <a:off x="169336" y="950644"/>
            <a:ext cx="8816992" cy="48490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64084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7 Day Chart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30</a:t>
            </a:fld>
            <a:endParaRPr lang="en-US"/>
          </a:p>
        </p:txBody>
      </p:sp>
      <p:pic>
        <p:nvPicPr>
          <p:cNvPr id="5" name="Picture 4" descr="7_days_ch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84668"/>
            <a:ext cx="9182073" cy="70952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839536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Shalom-Be</a:t>
            </a:r>
            <a:r>
              <a:rPr lang="en-US" baseline="0" dirty="0" smtClean="0"/>
              <a:t> Whole,</a:t>
            </a:r>
            <a:br>
              <a:rPr lang="en-US" baseline="0" dirty="0" smtClean="0"/>
            </a:br>
            <a:r>
              <a:rPr lang="en-US" baseline="0" dirty="0" smtClean="0"/>
              <a:t>Complete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31</a:t>
            </a:fld>
            <a:endParaRPr lang="en-US"/>
          </a:p>
        </p:txBody>
      </p:sp>
      <p:grpSp>
        <p:nvGrpSpPr>
          <p:cNvPr id="5" name="Group 5"/>
          <p:cNvGrpSpPr>
            <a:grpSpLocks/>
          </p:cNvGrpSpPr>
          <p:nvPr/>
        </p:nvGrpSpPr>
        <p:grpSpPr bwMode="auto">
          <a:xfrm>
            <a:off x="2228247" y="64300"/>
            <a:ext cx="4767314" cy="6704036"/>
            <a:chOff x="1392" y="0"/>
            <a:chExt cx="3024" cy="4259"/>
          </a:xfrm>
        </p:grpSpPr>
        <p:pic>
          <p:nvPicPr>
            <p:cNvPr id="6" name="Picture 3" descr="whole 1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897"/>
            <a:stretch>
              <a:fillRect/>
            </a:stretch>
          </p:blipFill>
          <p:spPr bwMode="auto">
            <a:xfrm>
              <a:off x="1392" y="0"/>
              <a:ext cx="3024" cy="27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Picture 4" descr="whole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392" y="2688"/>
              <a:ext cx="3024" cy="15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0863630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Amen Word Wheel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32</a:t>
            </a:fld>
            <a:endParaRPr lang="en-US"/>
          </a:p>
        </p:txBody>
      </p:sp>
      <p:pic>
        <p:nvPicPr>
          <p:cNvPr id="5" name="Picture 4" descr="AmenWheel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6770" y="0"/>
            <a:ext cx="6022893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586362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Ancient 3 Petal Map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33</a:t>
            </a:fld>
            <a:endParaRPr lang="en-US"/>
          </a:p>
        </p:txBody>
      </p:sp>
      <p:pic>
        <p:nvPicPr>
          <p:cNvPr id="5" name="Picture 4" descr="Ancient_map_3Leaf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595" y="83742"/>
            <a:ext cx="8917232" cy="66879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680314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2 </a:t>
            </a:r>
            <a:r>
              <a:rPr lang="en-US" dirty="0" err="1" smtClean="0"/>
              <a:t>Jerusalems</a:t>
            </a:r>
            <a:r>
              <a:rPr lang="en-US" dirty="0" smtClean="0"/>
              <a:t> Painting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34</a:t>
            </a:fld>
            <a:endParaRPr lang="en-US"/>
          </a:p>
        </p:txBody>
      </p:sp>
      <p:pic>
        <p:nvPicPr>
          <p:cNvPr id="5" name="Picture 2" descr="Heavenly Jerusalem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323" y="103259"/>
            <a:ext cx="9078767" cy="66182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611456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82925"/>
            <a:ext cx="8229600" cy="1143000"/>
          </a:xfrm>
        </p:spPr>
        <p:txBody>
          <a:bodyPr/>
          <a:lstStyle/>
          <a:p>
            <a:r>
              <a:rPr lang="en-US" dirty="0" smtClean="0"/>
              <a:t>Jerusalem w/Temple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35</a:t>
            </a:fld>
            <a:endParaRPr lang="en-US"/>
          </a:p>
        </p:txBody>
      </p:sp>
      <p:pic>
        <p:nvPicPr>
          <p:cNvPr id="5" name="Picture 4" descr="Brooklyn_Museum_-_Reconstruction_of_Jerusalem_and_the_Temple_of_Herod_(Réconstitution_de_Jérusalem_et_du_temple_d'Hérode)_-_James_Tissot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096627"/>
            <a:ext cx="9144000" cy="44648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3941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17638"/>
            <a:ext cx="8229600" cy="1143000"/>
          </a:xfrm>
        </p:spPr>
        <p:txBody>
          <a:bodyPr/>
          <a:lstStyle/>
          <a:p>
            <a:r>
              <a:rPr lang="en-US" dirty="0" err="1" smtClean="0"/>
              <a:t>Jeruslaem</a:t>
            </a:r>
            <a:r>
              <a:rPr lang="en-US" dirty="0" smtClean="0"/>
              <a:t> w/Temple Painting 2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36</a:t>
            </a:fld>
            <a:endParaRPr lang="en-US"/>
          </a:p>
        </p:txBody>
      </p:sp>
      <p:pic>
        <p:nvPicPr>
          <p:cNvPr id="5" name="Picture 4" descr="20120504-Reconstruction_of_the_Temple_of_Herod_Southeast_Corn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" y="1432986"/>
            <a:ext cx="8986394" cy="3689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440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Temple w/Steps Painting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37</a:t>
            </a:fld>
            <a:endParaRPr lang="en-US"/>
          </a:p>
        </p:txBody>
      </p:sp>
      <p:pic>
        <p:nvPicPr>
          <p:cNvPr id="5" name="Picture 4" descr="20120504-Reconstruction_model_of_Ancient_Jerusalem_in_Museum_of_David_Castle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10" y="240026"/>
            <a:ext cx="8676411" cy="6433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80214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08413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Temple of Tomorrow</a:t>
            </a:r>
            <a:br>
              <a:rPr lang="en-US" dirty="0" smtClean="0"/>
            </a:br>
            <a:r>
              <a:rPr lang="en-US" dirty="0" smtClean="0"/>
              <a:t>from The </a:t>
            </a:r>
            <a:br>
              <a:rPr lang="en-US" dirty="0" smtClean="0"/>
            </a:br>
            <a:r>
              <a:rPr lang="en-US" dirty="0" smtClean="0"/>
              <a:t>Temple Institute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38</a:t>
            </a:fld>
            <a:endParaRPr lang="en-US"/>
          </a:p>
        </p:txBody>
      </p:sp>
      <p:pic>
        <p:nvPicPr>
          <p:cNvPr id="5" name="Picture 4" descr="tomorrow_gallery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3021" y="64300"/>
            <a:ext cx="4814468" cy="67402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997976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Temple Mount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39</a:t>
            </a:fld>
            <a:endParaRPr lang="en-US"/>
          </a:p>
        </p:txBody>
      </p:sp>
      <p:pic>
        <p:nvPicPr>
          <p:cNvPr id="5" name="Picture 4" descr="DSC0001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265708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w/Dome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40</a:t>
            </a:fld>
            <a:endParaRPr lang="en-US"/>
          </a:p>
        </p:txBody>
      </p:sp>
      <p:pic>
        <p:nvPicPr>
          <p:cNvPr id="5" name="Picture 4" descr="IMG_096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10" y="370684"/>
            <a:ext cx="9073120" cy="60487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064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Jerusalem – Western Wall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41</a:t>
            </a:fld>
            <a:endParaRPr lang="en-US"/>
          </a:p>
        </p:txBody>
      </p:sp>
      <p:pic>
        <p:nvPicPr>
          <p:cNvPr id="5" name="Picture 4" descr="P514123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5093"/>
            <a:ext cx="9118600" cy="6838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2539722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Jerusalem – Temple Southern Steps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42</a:t>
            </a:fld>
            <a:endParaRPr lang="en-US"/>
          </a:p>
        </p:txBody>
      </p:sp>
      <p:pic>
        <p:nvPicPr>
          <p:cNvPr id="5" name="Picture 4" descr="P51414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52400"/>
            <a:ext cx="86106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7494429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Inside Dome of the Rock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43</a:t>
            </a:fld>
            <a:endParaRPr lang="en-US"/>
          </a:p>
        </p:txBody>
      </p:sp>
      <p:pic>
        <p:nvPicPr>
          <p:cNvPr id="5" name="Picture 4" descr="Rock+Pill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4838"/>
            <a:ext cx="9144000" cy="6105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3704436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Rock under the Dome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44</a:t>
            </a:fld>
            <a:endParaRPr lang="en-US"/>
          </a:p>
        </p:txBody>
      </p:sp>
      <p:pic>
        <p:nvPicPr>
          <p:cNvPr id="5" name="Picture 4" descr="RockTopView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3" y="-97699"/>
            <a:ext cx="9131281" cy="6978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2177049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Rock under</a:t>
            </a:r>
            <a:br>
              <a:rPr lang="en-US" dirty="0" smtClean="0"/>
            </a:br>
            <a:r>
              <a:rPr lang="en-US" dirty="0" smtClean="0"/>
              <a:t>Dome B&amp;W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45</a:t>
            </a:fld>
            <a:endParaRPr lang="en-US"/>
          </a:p>
        </p:txBody>
      </p:sp>
      <p:pic>
        <p:nvPicPr>
          <p:cNvPr id="5" name="Picture 4" descr="The_rock_of_the_Dome_of_the_Rock_Corrected.jp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5780" y="28098"/>
            <a:ext cx="4632160" cy="67582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68385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smtClean="0"/>
              <a:t>Ariel</a:t>
            </a:r>
            <a:r>
              <a:rPr lang="en-US" baseline="0" dirty="0" smtClean="0"/>
              <a:t> Sharon-</a:t>
            </a:r>
            <a:r>
              <a:rPr lang="en-US" dirty="0" smtClean="0"/>
              <a:t>Billye sitting in his office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46</a:t>
            </a:fld>
            <a:endParaRPr lang="en-US"/>
          </a:p>
        </p:txBody>
      </p:sp>
      <p:pic>
        <p:nvPicPr>
          <p:cNvPr id="5" name="Picture 4" descr="Billye &amp;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328" y="465948"/>
            <a:ext cx="8229600" cy="5811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87581667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Ariel Sharon-Billye sitting in his office-Sharon writing phone number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47</a:t>
            </a:fld>
            <a:endParaRPr lang="en-US"/>
          </a:p>
        </p:txBody>
      </p:sp>
      <p:pic>
        <p:nvPicPr>
          <p:cNvPr id="6" name="Picture 5" descr="Billye &amp; Ariel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946" y="320844"/>
            <a:ext cx="8521485" cy="6079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88496542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 Billye Brim &amp; Ariel Sharon In Front of Jerusalem Picture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48</a:t>
            </a:fld>
            <a:endParaRPr lang="en-US"/>
          </a:p>
        </p:txBody>
      </p:sp>
      <p:pic>
        <p:nvPicPr>
          <p:cNvPr id="5" name="Picture 4" descr="Billye &amp; Ariel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6784" y="248787"/>
            <a:ext cx="8135826" cy="6182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727466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with Billye, Kylie, Cody, &amp; group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49</a:t>
            </a:fld>
            <a:endParaRPr lang="en-US"/>
          </a:p>
        </p:txBody>
      </p:sp>
      <p:pic>
        <p:nvPicPr>
          <p:cNvPr id="6" name="Picture 5" descr="Billye &amp; Arielgrou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50" y="500254"/>
            <a:ext cx="8742587" cy="58026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5927084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greets tour of 26 @ </a:t>
            </a:r>
            <a:r>
              <a:rPr lang="en-US" sz="4400" b="0" kern="1200" dirty="0" err="1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Likkud</a:t>
            </a:r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 office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50</a:t>
            </a:fld>
            <a:endParaRPr lang="en-US"/>
          </a:p>
        </p:txBody>
      </p:sp>
      <p:pic>
        <p:nvPicPr>
          <p:cNvPr id="5" name="Picture 4" descr="Ariel smil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5" y="553455"/>
            <a:ext cx="84582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944052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shakes hands with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51</a:t>
            </a:fld>
            <a:endParaRPr lang="en-US"/>
          </a:p>
        </p:txBody>
      </p:sp>
      <p:pic>
        <p:nvPicPr>
          <p:cNvPr id="6" name="Picture 5" descr="Ariel shack hands Billy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597" y="486600"/>
            <a:ext cx="8686800" cy="579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937027923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Sharon-Billye reads Ps 33:10 to Sharon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52</a:t>
            </a:fld>
            <a:endParaRPr lang="en-US"/>
          </a:p>
        </p:txBody>
      </p:sp>
      <p:pic>
        <p:nvPicPr>
          <p:cNvPr id="5" name="Picture 4" descr="Billye reading to Ari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928" y="535698"/>
            <a:ext cx="8153400" cy="5719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072977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454943"/>
          </a:xfrm>
        </p:spPr>
        <p:txBody>
          <a:bodyPr>
            <a:normAutofit/>
          </a:bodyPr>
          <a:lstStyle/>
          <a:p>
            <a:pPr rtl="0" eaLnBrk="1" fontAlgn="base" hangingPunct="1"/>
            <a:r>
              <a:rPr lang="en-US" sz="4400" b="0" kern="1200" dirty="0" smtClean="0"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rPr>
              <a:t>Ariel Sharon-Sharon Praying at wall Sept. 28, 2000</a:t>
            </a:r>
            <a:endParaRPr lang="en-US" dirty="0">
              <a:effectLst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53</a:t>
            </a:fld>
            <a:endParaRPr lang="en-US"/>
          </a:p>
        </p:txBody>
      </p:sp>
      <p:pic>
        <p:nvPicPr>
          <p:cNvPr id="6" name="Picture 5" descr="Ariel at the wa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8316" y="244237"/>
            <a:ext cx="8058484" cy="62146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64175732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Billye &amp; Rani Levy </a:t>
            </a:r>
            <a:r>
              <a:rPr lang="en-US" dirty="0"/>
              <a:t>w/ Sign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54</a:t>
            </a:fld>
            <a:endParaRPr lang="en-US"/>
          </a:p>
        </p:txBody>
      </p:sp>
      <p:pic>
        <p:nvPicPr>
          <p:cNvPr id="7" name="Picture 6" descr="Rani &amp; Billye Migdal Sig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37" y="326274"/>
            <a:ext cx="8153400" cy="6111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8288158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 smtClean="0"/>
              <a:t>-Old </a:t>
            </a:r>
            <a:r>
              <a:rPr lang="en-US" dirty="0" err="1" smtClean="0"/>
              <a:t>blgd</a:t>
            </a:r>
            <a:r>
              <a:rPr lang="en-US" dirty="0" smtClean="0"/>
              <a:t> w/ </a:t>
            </a:r>
            <a:r>
              <a:rPr lang="en-US" dirty="0" err="1" smtClean="0"/>
              <a:t>Arbel</a:t>
            </a:r>
            <a:r>
              <a:rPr lang="en-US" dirty="0" smtClean="0"/>
              <a:t> Cliffs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55</a:t>
            </a:fld>
            <a:endParaRPr lang="en-US"/>
          </a:p>
        </p:txBody>
      </p:sp>
      <p:pic>
        <p:nvPicPr>
          <p:cNvPr id="6" name="Picture 5" descr="P509017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332" y="166604"/>
            <a:ext cx="8610600" cy="6457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88785428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Jesus’ Path</a:t>
            </a:r>
            <a:br>
              <a:rPr lang="en-US" dirty="0" smtClean="0"/>
            </a:br>
            <a:r>
              <a:rPr lang="en-US" dirty="0" smtClean="0"/>
              <a:t>- </a:t>
            </a:r>
            <a:r>
              <a:rPr lang="en-US" dirty="0" err="1"/>
              <a:t>Arbel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56</a:t>
            </a:fld>
            <a:endParaRPr lang="en-US"/>
          </a:p>
        </p:txBody>
      </p:sp>
      <p:pic>
        <p:nvPicPr>
          <p:cNvPr id="7" name="Picture 6" descr="P510038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7" y="263857"/>
            <a:ext cx="8458200" cy="634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91428076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From Behind, Shows Proximity to Sea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57</a:t>
            </a:fld>
            <a:endParaRPr lang="en-US"/>
          </a:p>
        </p:txBody>
      </p:sp>
      <p:pic>
        <p:nvPicPr>
          <p:cNvPr id="6" name="Picture 5" descr="Migdal facing Se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6" y="247317"/>
            <a:ext cx="8153400" cy="635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7453677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Panoramic/ </a:t>
            </a:r>
            <a:r>
              <a:rPr lang="en-US" dirty="0" err="1"/>
              <a:t>Migdal</a:t>
            </a:r>
            <a:r>
              <a:rPr lang="en-US" dirty="0"/>
              <a:t> From Sea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58</a:t>
            </a:fld>
            <a:endParaRPr lang="en-US"/>
          </a:p>
        </p:txBody>
      </p:sp>
      <p:pic>
        <p:nvPicPr>
          <p:cNvPr id="7" name="Picture 6" descr="P5100365 0366 Migdal from boat pan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360" y="1461670"/>
            <a:ext cx="9144000" cy="3600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5497088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Aerial view of cleared land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59</a:t>
            </a:fld>
            <a:endParaRPr lang="en-US"/>
          </a:p>
        </p:txBody>
      </p:sp>
      <p:pic>
        <p:nvPicPr>
          <p:cNvPr id="6" name="Picture 5" descr="Migd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538" y="550778"/>
            <a:ext cx="8534400" cy="568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1012527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ground breaking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60</a:t>
            </a:fld>
            <a:endParaRPr lang="en-US"/>
          </a:p>
        </p:txBody>
      </p:sp>
      <p:pic>
        <p:nvPicPr>
          <p:cNvPr id="7" name="Picture 6" descr="IMG_917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74317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68525197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flag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61</a:t>
            </a:fld>
            <a:endParaRPr lang="en-US"/>
          </a:p>
        </p:txBody>
      </p:sp>
      <p:pic>
        <p:nvPicPr>
          <p:cNvPr id="6" name="Picture 5" descr="IMG_915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27190"/>
            <a:ext cx="91440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32420247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drawing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62</a:t>
            </a:fld>
            <a:endParaRPr lang="en-US"/>
          </a:p>
        </p:txBody>
      </p:sp>
      <p:pic>
        <p:nvPicPr>
          <p:cNvPr id="3" name="Picture 2" descr="photo5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473977" y="-782611"/>
            <a:ext cx="6239711" cy="83196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478750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above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63</a:t>
            </a:fld>
            <a:endParaRPr lang="en-US"/>
          </a:p>
        </p:txBody>
      </p:sp>
      <p:pic>
        <p:nvPicPr>
          <p:cNvPr id="4" name="Picture 3" descr="photo1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397004" y="-848898"/>
            <a:ext cx="6376737" cy="8502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5385427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64</a:t>
            </a:fld>
            <a:endParaRPr lang="en-US"/>
          </a:p>
        </p:txBody>
      </p:sp>
      <p:pic>
        <p:nvPicPr>
          <p:cNvPr id="3" name="Picture 2" descr="photo6.JPG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1225376" y="-1039087"/>
            <a:ext cx="6672839" cy="88971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9032408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1470025"/>
          </a:xfrm>
        </p:spPr>
        <p:txBody>
          <a:bodyPr>
            <a:normAutofit fontScale="90000"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front at night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65</a:t>
            </a:fld>
            <a:endParaRPr lang="en-US"/>
          </a:p>
        </p:txBody>
      </p:sp>
      <p:pic>
        <p:nvPicPr>
          <p:cNvPr id="4" name="Picture 3" descr="photo7.JPG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4073" t="1507" r="10573" b="1696"/>
          <a:stretch/>
        </p:blipFill>
        <p:spPr>
          <a:xfrm rot="16200000">
            <a:off x="1921427" y="-1260268"/>
            <a:ext cx="5324936" cy="9120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594893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Southeast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66</a:t>
            </a:fld>
            <a:endParaRPr lang="en-US"/>
          </a:p>
        </p:txBody>
      </p:sp>
      <p:pic>
        <p:nvPicPr>
          <p:cNvPr id="4" name="Picture 3" descr="photo3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145" b="7315"/>
          <a:stretch/>
        </p:blipFill>
        <p:spPr>
          <a:xfrm>
            <a:off x="0" y="280733"/>
            <a:ext cx="9144000" cy="6209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0457462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Migdal</a:t>
            </a:r>
            <a:r>
              <a:rPr lang="en-US" dirty="0"/>
              <a:t>- </a:t>
            </a:r>
            <a:r>
              <a:rPr lang="en-US" dirty="0" smtClean="0"/>
              <a:t>New plans – building graphic from South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67</a:t>
            </a:fld>
            <a:endParaRPr lang="en-US"/>
          </a:p>
        </p:txBody>
      </p:sp>
      <p:pic>
        <p:nvPicPr>
          <p:cNvPr id="3" name="Picture 2" descr="photo4.JPG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1949" b="1991"/>
          <a:stretch/>
        </p:blipFill>
        <p:spPr>
          <a:xfrm>
            <a:off x="0" y="133684"/>
            <a:ext cx="9144000" cy="6587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2509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Map-Roman Empire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68</a:t>
            </a:fld>
            <a:endParaRPr lang="en-US"/>
          </a:p>
        </p:txBody>
      </p:sp>
      <p:pic>
        <p:nvPicPr>
          <p:cNvPr id="7" name="Picture 6" descr="The Rome Empire Map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2550"/>
            <a:ext cx="9144000" cy="663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6328296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547" y="2130425"/>
            <a:ext cx="2913063" cy="2241049"/>
          </a:xfrm>
        </p:spPr>
        <p:txBody>
          <a:bodyPr>
            <a:normAutofit/>
          </a:bodyPr>
          <a:lstStyle/>
          <a:p>
            <a:r>
              <a:rPr lang="en-US" sz="2400" dirty="0" smtClean="0"/>
              <a:t>Daniel-Image from </a:t>
            </a:r>
            <a:r>
              <a:rPr lang="en-US" sz="2400" dirty="0" err="1" smtClean="0"/>
              <a:t>Nebuchadnezer</a:t>
            </a:r>
            <a:r>
              <a:rPr lang="ja-JP" altLang="en-US" sz="2400" dirty="0" smtClean="0"/>
              <a:t>’</a:t>
            </a:r>
            <a:r>
              <a:rPr lang="en-US" sz="2400" dirty="0" smtClean="0"/>
              <a:t>s  </a:t>
            </a:r>
            <a:r>
              <a:rPr lang="en-US" dirty="0"/>
              <a:t>Dream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69</a:t>
            </a:fld>
            <a:endParaRPr lang="en-US"/>
          </a:p>
        </p:txBody>
      </p:sp>
      <p:pic>
        <p:nvPicPr>
          <p:cNvPr id="6" name="Picture 5" descr="da2-im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7548" y="0"/>
            <a:ext cx="2913063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74546557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Model of </a:t>
            </a:r>
            <a:r>
              <a:rPr lang="en-US" dirty="0" err="1" smtClean="0"/>
              <a:t>Pergamon</a:t>
            </a:r>
            <a:r>
              <a:rPr lang="en-US" dirty="0" smtClean="0"/>
              <a:t> Acropolis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70</a:t>
            </a:fld>
            <a:endParaRPr lang="en-US"/>
          </a:p>
        </p:txBody>
      </p:sp>
      <p:pic>
        <p:nvPicPr>
          <p:cNvPr id="6" name="Picture 5" descr="pergamon acropolis pgs tog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31904"/>
            <a:ext cx="9144000" cy="4606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9653173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The Altar of Zeus (and Athena) at </a:t>
            </a:r>
            <a:r>
              <a:rPr lang="en-US" dirty="0" err="1"/>
              <a:t>Pergamon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71</a:t>
            </a:fld>
            <a:endParaRPr lang="en-US"/>
          </a:p>
        </p:txBody>
      </p:sp>
      <p:pic>
        <p:nvPicPr>
          <p:cNvPr id="7" name="Picture 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3978" y="205935"/>
            <a:ext cx="7628830" cy="64620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96558167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Brussels: </a:t>
            </a:r>
            <a:r>
              <a:rPr lang="en-US" dirty="0" err="1"/>
              <a:t>Pergamon</a:t>
            </a:r>
            <a:r>
              <a:rPr lang="en-US" dirty="0"/>
              <a:t> Altar Picture </a:t>
            </a:r>
            <a:r>
              <a:rPr lang="en-US" sz="3200" dirty="0" smtClean="0"/>
              <a:t>full </a:t>
            </a:r>
            <a:r>
              <a:rPr lang="en-US" sz="3200" dirty="0"/>
              <a:t>view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72</a:t>
            </a:fld>
            <a:endParaRPr lang="en-US"/>
          </a:p>
        </p:txBody>
      </p:sp>
      <p:pic>
        <p:nvPicPr>
          <p:cNvPr id="7" name="Picture 6" descr="pergamon alter togeeth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67609" y="1123885"/>
            <a:ext cx="9265081" cy="44907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41821760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Brussels-</a:t>
            </a:r>
            <a:r>
              <a:rPr lang="en-US" dirty="0" err="1"/>
              <a:t>Pergamon</a:t>
            </a:r>
            <a:r>
              <a:rPr lang="en-US" dirty="0"/>
              <a:t> Altar, Billye Brim &amp; Pastor on steps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73</a:t>
            </a:fld>
            <a:endParaRPr lang="en-US"/>
          </a:p>
        </p:txBody>
      </p:sp>
      <p:pic>
        <p:nvPicPr>
          <p:cNvPr id="6" name="Picture 5" descr="459523-R1-7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9536" y="26319"/>
            <a:ext cx="8458200" cy="681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3328676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Justice- Outside Front from Side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74</a:t>
            </a:fld>
            <a:endParaRPr lang="en-US"/>
          </a:p>
        </p:txBody>
      </p:sp>
      <p:pic>
        <p:nvPicPr>
          <p:cNvPr id="7" name="Picture 6" descr="Lions on Bldg Palace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8956" y="69052"/>
            <a:ext cx="6414836" cy="66524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48215725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 smtClean="0"/>
              <a:t>Palais</a:t>
            </a:r>
            <a:r>
              <a:rPr lang="en-US" dirty="0" smtClean="0"/>
              <a:t> </a:t>
            </a:r>
            <a:r>
              <a:rPr lang="en-US" dirty="0"/>
              <a:t>de Justice- Entry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75</a:t>
            </a:fld>
            <a:endParaRPr lang="en-US"/>
          </a:p>
        </p:txBody>
      </p:sp>
      <p:pic>
        <p:nvPicPr>
          <p:cNvPr id="6" name="Picture 5" descr="459530-R1-16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312" y="-6697"/>
            <a:ext cx="5726112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7100539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err="1"/>
              <a:t>Palais</a:t>
            </a:r>
            <a:r>
              <a:rPr lang="en-US" dirty="0"/>
              <a:t> De Justice</a:t>
            </a:r>
            <a:r>
              <a:rPr lang="en-US" dirty="0" smtClean="0"/>
              <a:t>-</a:t>
            </a:r>
            <a:br>
              <a:rPr lang="en-US" dirty="0" smtClean="0"/>
            </a:br>
            <a:r>
              <a:rPr lang="en-US" dirty="0" smtClean="0"/>
              <a:t>Altar </a:t>
            </a:r>
            <a:r>
              <a:rPr lang="en-US" dirty="0"/>
              <a:t>to Children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76</a:t>
            </a:fld>
            <a:endParaRPr lang="en-US"/>
          </a:p>
        </p:txBody>
      </p:sp>
      <p:pic>
        <p:nvPicPr>
          <p:cNvPr id="7" name="Picture 6" descr="459530-R1-20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9823" y="10"/>
            <a:ext cx="4630737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0218359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Zeppelin Grandstand-</a:t>
            </a:r>
            <a:br>
              <a:rPr lang="en-US" dirty="0" smtClean="0"/>
            </a:br>
            <a:r>
              <a:rPr lang="en-US" dirty="0" smtClean="0"/>
              <a:t>Nuremberg, Germany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77</a:t>
            </a:fld>
            <a:endParaRPr lang="en-US"/>
          </a:p>
        </p:txBody>
      </p:sp>
      <p:pic>
        <p:nvPicPr>
          <p:cNvPr id="3" name="Picture 2" descr="zeppelintribuene,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42" y="574835"/>
            <a:ext cx="9023686" cy="5775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974649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The Lenin Mausoleum-</a:t>
            </a:r>
            <a:br>
              <a:rPr lang="en-US" dirty="0" smtClean="0"/>
            </a:br>
            <a:r>
              <a:rPr lang="en-US" dirty="0" smtClean="0"/>
              <a:t>Red Square, Moscow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78</a:t>
            </a:fld>
            <a:endParaRPr lang="en-US"/>
          </a:p>
        </p:txBody>
      </p:sp>
      <p:pic>
        <p:nvPicPr>
          <p:cNvPr id="4" name="Picture 3" descr="lenins tomb 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212" y="593169"/>
            <a:ext cx="8510351" cy="5663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774058"/>
      </p:ext>
    </p:extLst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Ishtar </a:t>
            </a:r>
            <a:r>
              <a:rPr lang="en-US" dirty="0"/>
              <a:t>Gate</a:t>
            </a:r>
            <a:br>
              <a:rPr lang="en-US" dirty="0"/>
            </a:br>
            <a:r>
              <a:rPr lang="en-US" dirty="0"/>
              <a:t>       Cover page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79</a:t>
            </a:fld>
            <a:endParaRPr lang="en-US"/>
          </a:p>
        </p:txBody>
      </p:sp>
      <p:pic>
        <p:nvPicPr>
          <p:cNvPr id="6" name="Picture 5" descr="The Ishtar gate cov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86604" y="34758"/>
            <a:ext cx="5921630" cy="6809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0014509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Ishtar Gate-Model </a:t>
            </a:r>
            <a:r>
              <a:rPr lang="en-US" dirty="0" smtClean="0"/>
              <a:t>A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80</a:t>
            </a:fld>
            <a:endParaRPr lang="en-US"/>
          </a:p>
        </p:txBody>
      </p:sp>
      <p:pic>
        <p:nvPicPr>
          <p:cNvPr id="7" name="Picture 6" descr="Ishtar Fin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75171"/>
            <a:ext cx="9144000" cy="477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6158229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 smtClean="0"/>
              <a:t>Ishtar </a:t>
            </a:r>
            <a:r>
              <a:rPr lang="en-US" dirty="0"/>
              <a:t>Gate-The Processional </a:t>
            </a:r>
            <a:r>
              <a:rPr lang="en-US" dirty="0" smtClean="0"/>
              <a:t>Way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81</a:t>
            </a:fld>
            <a:endParaRPr lang="en-US"/>
          </a:p>
        </p:txBody>
      </p:sp>
      <p:pic>
        <p:nvPicPr>
          <p:cNvPr id="7" name="Picture 6" descr="The Ishtar gate pg10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524" y="120312"/>
            <a:ext cx="8742947" cy="65213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715987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Babel-Brueghel’s Painting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82</a:t>
            </a:fld>
            <a:endParaRPr lang="en-US"/>
          </a:p>
        </p:txBody>
      </p:sp>
      <p:pic>
        <p:nvPicPr>
          <p:cNvPr id="7" name="Picture 6" descr="Babel Bruefhels pt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0141"/>
          <a:stretch>
            <a:fillRect/>
          </a:stretch>
        </p:blipFill>
        <p:spPr bwMode="auto">
          <a:xfrm>
            <a:off x="485775" y="152854"/>
            <a:ext cx="8201025" cy="647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75145468"/>
      </p:ext>
    </p:extLst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Babel-1/2 Parliament </a:t>
            </a:r>
            <a:r>
              <a:rPr lang="en-US" dirty="0" err="1" smtClean="0"/>
              <a:t>bldg</a:t>
            </a:r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83</a:t>
            </a:fld>
            <a:endParaRPr lang="en-US"/>
          </a:p>
        </p:txBody>
      </p:sp>
      <p:pic>
        <p:nvPicPr>
          <p:cNvPr id="6" name="Picture 5" descr="Babel from ma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225" y="216718"/>
            <a:ext cx="8122762" cy="64780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57581454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Tower of Babel-Parliament </a:t>
            </a:r>
            <a:r>
              <a:rPr lang="en-US" dirty="0" err="1" smtClean="0"/>
              <a:t>bldg</a:t>
            </a:r>
            <a:r>
              <a:rPr lang="en-US" dirty="0" smtClean="0"/>
              <a:t> w/caption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84</a:t>
            </a:fld>
            <a:endParaRPr lang="en-US"/>
          </a:p>
        </p:txBody>
      </p:sp>
      <p:pic>
        <p:nvPicPr>
          <p:cNvPr id="7" name="Picture 6" descr="Babel strasbu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0596" y="92075"/>
            <a:ext cx="4906963" cy="662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98069491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Europe poster: many tongues one voice</a:t>
            </a:r>
            <a:br>
              <a:rPr lang="en-US" dirty="0" smtClean="0"/>
            </a:b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85</a:t>
            </a:fld>
            <a:endParaRPr lang="en-US"/>
          </a:p>
        </p:txBody>
      </p:sp>
      <p:pic>
        <p:nvPicPr>
          <p:cNvPr id="3" name="Picture 2" descr="euposter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3293" y="0"/>
            <a:ext cx="4982076" cy="6825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5961414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/>
              <a:t> </a:t>
            </a:r>
            <a:r>
              <a:rPr lang="en-US" dirty="0">
                <a:latin typeface="Times New Roman" charset="0"/>
              </a:rPr>
              <a:t>EU Woman on bull – metal sculpture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86</a:t>
            </a:fld>
            <a:endParaRPr lang="en-US"/>
          </a:p>
        </p:txBody>
      </p:sp>
      <p:pic>
        <p:nvPicPr>
          <p:cNvPr id="6" name="Picture 5" descr="EU bull woman met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20" y="254927"/>
            <a:ext cx="8915400" cy="6356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43948674"/>
      </p:ext>
    </p:extLst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5306" y="2130425"/>
            <a:ext cx="5779664" cy="2241049"/>
          </a:xfrm>
        </p:spPr>
        <p:txBody>
          <a:bodyPr>
            <a:normAutofit/>
          </a:bodyPr>
          <a:lstStyle/>
          <a:p>
            <a:r>
              <a:rPr lang="en-US" dirty="0" smtClean="0"/>
              <a:t>Menorah Graphic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87</a:t>
            </a:fld>
            <a:endParaRPr lang="en-US"/>
          </a:p>
        </p:txBody>
      </p:sp>
      <p:pic>
        <p:nvPicPr>
          <p:cNvPr id="4" name="Picture 2" descr="P:\Publications\Meetings, Schools\Revelation School\Rev School handouts\Menorah_Graphi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70297" y="363858"/>
            <a:ext cx="10725824" cy="6032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181240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Aleph and </a:t>
            </a:r>
            <a:r>
              <a:rPr lang="en-US" sz="4800" dirty="0" err="1" smtClean="0"/>
              <a:t>Tav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88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673100"/>
            <a:ext cx="9144000" cy="54900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6934288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r>
              <a:rPr lang="en-US" sz="4800" dirty="0" smtClean="0"/>
              <a:t>Genesis 1</a:t>
            </a:r>
            <a:br>
              <a:rPr lang="en-US" sz="4800" dirty="0" smtClean="0"/>
            </a:br>
            <a:r>
              <a:rPr lang="en-US" sz="4800" dirty="0" smtClean="0"/>
              <a:t>English &amp; Hebrew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89</a:t>
            </a:fld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51879" y="0"/>
            <a:ext cx="590030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5341794"/>
      </p:ext>
    </p:extLst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40331" y="1702224"/>
            <a:ext cx="591185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Genesis 1:1 in Hebrew</a:t>
            </a:r>
            <a:br>
              <a:rPr lang="en-US" sz="4800" dirty="0" smtClean="0"/>
            </a:br>
            <a:r>
              <a:rPr lang="en-US" sz="4800" dirty="0" smtClean="0"/>
              <a:t>Close-up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90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6157" y="2486335"/>
            <a:ext cx="8444018" cy="16864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71690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32399" y="1702224"/>
            <a:ext cx="710254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24 Hour Prayer Clock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91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2400" y="0"/>
            <a:ext cx="6848868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562737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42715" y="1702224"/>
            <a:ext cx="729223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Title slide</a:t>
            </a:r>
            <a:r>
              <a:rPr lang="en-US" sz="4800" baseline="0" dirty="0" smtClean="0"/>
              <a:t> </a:t>
            </a:r>
            <a:r>
              <a:rPr lang="en-US" sz="4800" dirty="0" smtClean="0"/>
              <a:t>address</a:t>
            </a:r>
            <a:r>
              <a:rPr lang="en-US" sz="4800" baseline="0" dirty="0" smtClean="0"/>
              <a:t> </a:t>
            </a:r>
            <a:r>
              <a:rPr lang="en-US" sz="4800" dirty="0" smtClean="0"/>
              <a:t>info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92</a:t>
            </a:fld>
            <a:endParaRPr lang="en-US"/>
          </a:p>
        </p:txBody>
      </p:sp>
      <p:pic>
        <p:nvPicPr>
          <p:cNvPr id="8" name="Picture 7" descr="title slide 1600x90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506" y="762547"/>
            <a:ext cx="8617506" cy="52420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726360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Israel and the Middle East Map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93</a:t>
            </a:fld>
            <a:endParaRPr lang="en-US"/>
          </a:p>
        </p:txBody>
      </p:sp>
      <p:pic>
        <p:nvPicPr>
          <p:cNvPr id="5" name="Picture 4" descr="IsraelMEastMap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58" y="168276"/>
            <a:ext cx="7224889" cy="650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3901346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39869" y="1702224"/>
            <a:ext cx="689507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Tree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94</a:t>
            </a:fld>
            <a:endParaRPr lang="en-US"/>
          </a:p>
        </p:txBody>
      </p:sp>
      <p:pic>
        <p:nvPicPr>
          <p:cNvPr id="5" name="Picture 4" descr="P51207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400" y="277283"/>
            <a:ext cx="8382000" cy="6286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1469413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98800" y="1702224"/>
            <a:ext cx="4064000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BB teaching at </a:t>
            </a:r>
            <a:r>
              <a:rPr lang="en-US" sz="4800" dirty="0" err="1" smtClean="0"/>
              <a:t>Alon</a:t>
            </a:r>
            <a:r>
              <a:rPr lang="en-US" sz="4800" dirty="0" smtClean="0"/>
              <a:t> </a:t>
            </a:r>
            <a:r>
              <a:rPr lang="en-US" sz="4800" dirty="0" err="1" smtClean="0"/>
              <a:t>Moreh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95</a:t>
            </a:fld>
            <a:endParaRPr lang="en-US"/>
          </a:p>
        </p:txBody>
      </p:sp>
      <p:pic>
        <p:nvPicPr>
          <p:cNvPr id="6" name="Picture 5" descr="teachi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0902" y="0"/>
            <a:ext cx="51435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49575574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96</a:t>
            </a:fld>
            <a:endParaRPr lang="en-US"/>
          </a:p>
        </p:txBody>
      </p:sp>
      <p:pic>
        <p:nvPicPr>
          <p:cNvPr id="4" name="Picture 3" descr="KEHagin H&amp;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8659" y="0"/>
            <a:ext cx="5825066" cy="69172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5989076"/>
      </p:ext>
    </p:extLst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Kenneth E. </a:t>
            </a:r>
            <a:r>
              <a:rPr lang="en-US" sz="4800" dirty="0" err="1" smtClean="0"/>
              <a:t>Hagin</a:t>
            </a:r>
            <a:r>
              <a:rPr lang="en-US" sz="4800" dirty="0" smtClean="0"/>
              <a:t> sitting in meeting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97</a:t>
            </a:fld>
            <a:endParaRPr lang="en-US"/>
          </a:p>
        </p:txBody>
      </p:sp>
      <p:pic>
        <p:nvPicPr>
          <p:cNvPr id="5" name="Picture 4" descr="keh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570" y="0"/>
            <a:ext cx="4566374" cy="68723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81848508"/>
      </p:ext>
    </p:extLst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98</a:t>
            </a:fld>
            <a:endParaRPr lang="en-US"/>
          </a:p>
        </p:txBody>
      </p:sp>
      <p:pic>
        <p:nvPicPr>
          <p:cNvPr id="5" name="Picture 4" descr="J Wilkerson 3 4 color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0267" y="0"/>
            <a:ext cx="5452533" cy="68156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554576"/>
      </p:ext>
    </p:extLst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Jeanne Wilkerson &amp; Kenneth </a:t>
            </a:r>
            <a:r>
              <a:rPr lang="en-US" sz="4800" dirty="0" err="1" smtClean="0"/>
              <a:t>Hagin</a:t>
            </a:r>
            <a:r>
              <a:rPr lang="en-US" sz="4800" dirty="0" smtClean="0"/>
              <a:t> during meeting</a:t>
            </a:r>
            <a:r>
              <a:rPr lang="en-US" sz="4800" baseline="0" dirty="0" smtClean="0"/>
              <a:t> at </a:t>
            </a:r>
            <a:r>
              <a:rPr lang="en-US" sz="4800" baseline="0" dirty="0" err="1" smtClean="0"/>
              <a:t>Rhema</a:t>
            </a:r>
            <a:r>
              <a:rPr lang="en-US" sz="4800" baseline="0" dirty="0" smtClean="0"/>
              <a:t> 1985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99</a:t>
            </a:fld>
            <a:endParaRPr lang="en-US"/>
          </a:p>
        </p:txBody>
      </p:sp>
      <p:pic>
        <p:nvPicPr>
          <p:cNvPr id="4" name="Picture 3" descr="Jeanne Wilkerson w Kenneth Hagin.pdf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7" t="7675" r="5765" b="7236"/>
          <a:stretch/>
        </p:blipFill>
        <p:spPr>
          <a:xfrm>
            <a:off x="694268" y="423334"/>
            <a:ext cx="7721600" cy="5899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805173"/>
      </p:ext>
    </p:extLst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Rhema</a:t>
            </a:r>
            <a:r>
              <a:rPr lang="en-US" sz="4800" dirty="0" smtClean="0"/>
              <a:t> photo 1985 - Patsy, Billye, Phil, Bro </a:t>
            </a:r>
            <a:r>
              <a:rPr lang="en-US" sz="4800" dirty="0" err="1" smtClean="0"/>
              <a:t>Hagin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100</a:t>
            </a:fld>
            <a:endParaRPr lang="en-US"/>
          </a:p>
        </p:txBody>
      </p:sp>
      <p:pic>
        <p:nvPicPr>
          <p:cNvPr id="4" name="Picture 3" descr="Rhema pic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399" y="928459"/>
            <a:ext cx="8822267" cy="49649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303605"/>
      </p:ext>
    </p:extLst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Halverson (scan</a:t>
            </a:r>
            <a:r>
              <a:rPr lang="en-US" sz="4800" baseline="0" dirty="0" smtClean="0"/>
              <a:t> of portrait-not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101</a:t>
            </a:fld>
            <a:endParaRPr lang="en-US"/>
          </a:p>
        </p:txBody>
      </p:sp>
      <p:pic>
        <p:nvPicPr>
          <p:cNvPr id="6" name="Picture 5" descr="PhilHalverso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5273" y="92076"/>
            <a:ext cx="5696857" cy="66463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831222"/>
      </p:ext>
    </p:extLst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96533" y="1702224"/>
            <a:ext cx="52662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of</a:t>
            </a:r>
            <a:r>
              <a:rPr lang="en-US" sz="4800" baseline="0" dirty="0" smtClean="0"/>
              <a:t> snapshot in book)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102</a:t>
            </a:fld>
            <a:endParaRPr lang="en-US"/>
          </a:p>
        </p:txBody>
      </p:sp>
      <p:pic>
        <p:nvPicPr>
          <p:cNvPr id="5" name="Picture 4" descr="Halversons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4" y="207249"/>
            <a:ext cx="7924790" cy="6466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7386217"/>
      </p:ext>
    </p:extLst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5045" y="1702224"/>
            <a:ext cx="7576822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Phil &amp; Fern Halverson (scan from album cover-not great quality)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103</a:t>
            </a:fld>
            <a:endParaRPr lang="en-US"/>
          </a:p>
        </p:txBody>
      </p:sp>
      <p:pic>
        <p:nvPicPr>
          <p:cNvPr id="4" name="Picture 3" descr="Halversons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4912" y="0"/>
            <a:ext cx="8440419" cy="68870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4865677"/>
      </p:ext>
    </p:extLst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808134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sitting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104</a:t>
            </a:fld>
            <a:endParaRPr lang="en-US"/>
          </a:p>
        </p:txBody>
      </p:sp>
      <p:pic>
        <p:nvPicPr>
          <p:cNvPr id="5" name="Picture 4" descr="Rachel closer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35209" y="-25401"/>
            <a:ext cx="4588934" cy="68834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1919242"/>
      </p:ext>
    </p:extLst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Rachel </a:t>
            </a:r>
            <a:r>
              <a:rPr lang="en-US" sz="4800" dirty="0" err="1" smtClean="0"/>
              <a:t>Teafatiller</a:t>
            </a:r>
            <a:r>
              <a:rPr lang="en-US" sz="4800" dirty="0" smtClean="0"/>
              <a:t> portrait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105</a:t>
            </a:fld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250"/>
          <a:stretch/>
        </p:blipFill>
        <p:spPr>
          <a:xfrm>
            <a:off x="2150537" y="136884"/>
            <a:ext cx="4859867" cy="6670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3814910"/>
      </p:ext>
    </p:extLst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err="1" smtClean="0"/>
              <a:t>Wilford</a:t>
            </a:r>
            <a:r>
              <a:rPr lang="en-US" sz="4800" dirty="0" smtClean="0"/>
              <a:t> </a:t>
            </a:r>
            <a:r>
              <a:rPr lang="en-US" sz="4800" dirty="0" err="1" smtClean="0"/>
              <a:t>Reidt</a:t>
            </a:r>
            <a:r>
              <a:rPr lang="en-US" sz="4800" dirty="0" smtClean="0"/>
              <a:t> (screen</a:t>
            </a:r>
            <a:r>
              <a:rPr lang="en-US" sz="4800" baseline="0" dirty="0" smtClean="0"/>
              <a:t> shot from video, not good)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106</a:t>
            </a:fld>
            <a:endParaRPr lang="en-US"/>
          </a:p>
        </p:txBody>
      </p:sp>
      <p:pic>
        <p:nvPicPr>
          <p:cNvPr id="5" name="Picture 4" descr="173229966_295x166-2.jp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69"/>
          <a:stretch/>
        </p:blipFill>
        <p:spPr>
          <a:xfrm>
            <a:off x="152397" y="283636"/>
            <a:ext cx="8715943" cy="62854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993735"/>
      </p:ext>
    </p:extLst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Clyde &amp; </a:t>
            </a:r>
            <a:r>
              <a:rPr lang="en-US" sz="4800" dirty="0" err="1" smtClean="0"/>
              <a:t>Eufala</a:t>
            </a:r>
            <a:r>
              <a:rPr lang="en-US" sz="4800" dirty="0" smtClean="0"/>
              <a:t> McGee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107</a:t>
            </a:fld>
            <a:endParaRPr lang="en-US"/>
          </a:p>
        </p:txBody>
      </p:sp>
      <p:pic>
        <p:nvPicPr>
          <p:cNvPr id="4" name="Picture 3" descr="IMG_803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148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5290607"/>
      </p:ext>
    </p:extLst>
  </p:cSld>
  <p:clrMapOvr>
    <a:masterClrMapping/>
  </p:clrMapOvr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Prayer group in unfinished chapel at 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108</a:t>
            </a:fld>
            <a:endParaRPr lang="en-US"/>
          </a:p>
        </p:txBody>
      </p:sp>
      <p:pic>
        <p:nvPicPr>
          <p:cNvPr id="5" name="Picture 4" descr="Prayer group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74" y="660401"/>
            <a:ext cx="8941070" cy="5452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5236258"/>
      </p:ext>
    </p:extLst>
  </p:cSld>
  <p:clrMapOvr>
    <a:masterClrMapping/>
  </p:clrMapOvr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Entrance sign at 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109</a:t>
            </a:fld>
            <a:endParaRPr lang="en-US"/>
          </a:p>
        </p:txBody>
      </p:sp>
      <p:pic>
        <p:nvPicPr>
          <p:cNvPr id="5" name="Picture 4" descr="PM Sign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6035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6126232"/>
      </p:ext>
    </p:extLst>
  </p:cSld>
  <p:clrMapOvr>
    <a:masterClrMapping/>
  </p:clrMapOvr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53733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Admin Building at Prayer Mountain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110</a:t>
            </a:fld>
            <a:endParaRPr lang="en-US"/>
          </a:p>
        </p:txBody>
      </p:sp>
      <p:pic>
        <p:nvPicPr>
          <p:cNvPr id="4" name="Picture 3" descr="Admin bldg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1149"/>
            <a:ext cx="9169400" cy="61129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0561099"/>
      </p:ext>
    </p:extLst>
  </p:cSld>
  <p:clrMapOvr>
    <a:masterClrMapping/>
  </p:clrMapOvr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porch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111</a:t>
            </a:fld>
            <a:endParaRPr lang="en-US"/>
          </a:p>
        </p:txBody>
      </p:sp>
      <p:pic>
        <p:nvPicPr>
          <p:cNvPr id="5" name="Picture 4" descr="C1 Porch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270928"/>
            <a:ext cx="9144001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806811"/>
      </p:ext>
    </p:extLst>
  </p:cSld>
  <p:clrMapOvr>
    <a:masterClrMapping/>
  </p:clrMapOvr>
</p:sld>
</file>

<file path=ppt/slides/slide1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</a:t>
            </a:r>
            <a:r>
              <a:rPr lang="en-US" sz="4800" dirty="0"/>
              <a:t>g</a:t>
            </a:r>
            <a:r>
              <a:rPr lang="en-US" sz="4800" dirty="0" smtClean="0"/>
              <a:t>reat room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112</a:t>
            </a:fld>
            <a:endParaRPr lang="en-US"/>
          </a:p>
        </p:txBody>
      </p:sp>
      <p:pic>
        <p:nvPicPr>
          <p:cNvPr id="6" name="Picture 5" descr="C1 great room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3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4298228"/>
      </p:ext>
    </p:extLst>
  </p:cSld>
  <p:clrMapOvr>
    <a:masterClrMapping/>
  </p:clrMapOvr>
</p:sld>
</file>

<file path=ppt/slides/slide1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Pickard Place 1 of 3 bedrooms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113</a:t>
            </a:fld>
            <a:endParaRPr lang="en-US"/>
          </a:p>
        </p:txBody>
      </p:sp>
      <p:pic>
        <p:nvPicPr>
          <p:cNvPr id="5" name="Picture 4" descr="C1 Bedroom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535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8670260"/>
      </p:ext>
    </p:extLst>
  </p:cSld>
  <p:clrMapOvr>
    <a:masterClrMapping/>
  </p:clrMapOvr>
</p:sld>
</file>

<file path=ppt/slides/slide1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Halverson House outside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114</a:t>
            </a:fld>
            <a:endParaRPr lang="en-US"/>
          </a:p>
        </p:txBody>
      </p:sp>
      <p:pic>
        <p:nvPicPr>
          <p:cNvPr id="5" name="Picture 4" descr="C2 Outsid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4794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7891705"/>
      </p:ext>
    </p:extLst>
  </p:cSld>
  <p:clrMapOvr>
    <a:masterClrMapping/>
  </p:clrMapOvr>
</p:sld>
</file>

<file path=ppt/slides/slide1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Halverson House inside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115</a:t>
            </a:fld>
            <a:endParaRPr lang="en-US"/>
          </a:p>
        </p:txBody>
      </p:sp>
      <p:pic>
        <p:nvPicPr>
          <p:cNvPr id="4" name="Picture 3" descr="Halverson1.tif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18422"/>
            <a:ext cx="9144000" cy="5992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358537"/>
      </p:ext>
    </p:extLst>
  </p:cSld>
  <p:clrMapOvr>
    <a:masterClrMapping/>
  </p:clrMapOvr>
</p:sld>
</file>

<file path=ppt/slides/slide1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outside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116</a:t>
            </a:fld>
            <a:endParaRPr lang="en-US"/>
          </a:p>
        </p:txBody>
      </p:sp>
      <p:pic>
        <p:nvPicPr>
          <p:cNvPr id="6" name="Picture 5" descr="C3 outside clos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12836"/>
      </p:ext>
    </p:extLst>
  </p:cSld>
  <p:clrMapOvr>
    <a:masterClrMapping/>
  </p:clrMapOvr>
</p:sld>
</file>

<file path=ppt/slides/slide1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inside looking</a:t>
            </a:r>
            <a:r>
              <a:rPr lang="en-US" sz="4800" baseline="0" dirty="0" smtClean="0"/>
              <a:t> down from loft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117</a:t>
            </a:fld>
            <a:endParaRPr lang="en-US"/>
          </a:p>
        </p:txBody>
      </p:sp>
      <p:pic>
        <p:nvPicPr>
          <p:cNvPr id="4" name="Picture 3" descr="C3 living rm from loft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-9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7993566"/>
      </p:ext>
    </p:extLst>
  </p:cSld>
  <p:clrMapOvr>
    <a:masterClrMapping/>
  </p:clrMapOvr>
</p:sld>
</file>

<file path=ppt/slides/slide1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kitchen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118</a:t>
            </a:fld>
            <a:endParaRPr lang="en-US"/>
          </a:p>
        </p:txBody>
      </p:sp>
      <p:pic>
        <p:nvPicPr>
          <p:cNvPr id="6" name="Picture 5" descr="C3 Kitchen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3995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9706775"/>
      </p:ext>
    </p:extLst>
  </p:cSld>
  <p:clrMapOvr>
    <a:masterClrMapping/>
  </p:clrMapOvr>
</p:sld>
</file>

<file path=ppt/slides/slide1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Uncle Joes loft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119</a:t>
            </a:fld>
            <a:endParaRPr lang="en-US"/>
          </a:p>
        </p:txBody>
      </p:sp>
      <p:pic>
        <p:nvPicPr>
          <p:cNvPr id="4" name="Picture 3" descr="C3 Loft bedroom.jpg"/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587909"/>
      </p:ext>
    </p:extLst>
  </p:cSld>
  <p:clrMapOvr>
    <a:masterClrMapping/>
  </p:clrMapOvr>
</p:sld>
</file>

<file path=ppt/slides/slide1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Lynne &amp; Teri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120</a:t>
            </a:fld>
            <a:endParaRPr lang="en-US"/>
          </a:p>
        </p:txBody>
      </p:sp>
      <p:pic>
        <p:nvPicPr>
          <p:cNvPr id="5" name="Picture 4" descr="43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9851883"/>
      </p:ext>
    </p:extLst>
  </p:cSld>
  <p:clrMapOvr>
    <a:masterClrMapping/>
  </p:clrMapOvr>
</p:sld>
</file>

<file path=ppt/slides/slide1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BB,</a:t>
            </a:r>
            <a:r>
              <a:rPr lang="en-US" sz="4800" baseline="0" dirty="0" smtClean="0"/>
              <a:t> George, Lynne, Paul, Teri -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121</a:t>
            </a:fld>
            <a:endParaRPr lang="en-US"/>
          </a:p>
        </p:txBody>
      </p:sp>
      <p:pic>
        <p:nvPicPr>
          <p:cNvPr id="4" name="Picture 3" descr="503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87861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102952"/>
      </p:ext>
    </p:extLst>
  </p:cSld>
  <p:clrMapOvr>
    <a:masterClrMapping/>
  </p:clrMapOvr>
</p:sld>
</file>

<file path=ppt/slides/slide1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audience rows w/hands up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122</a:t>
            </a:fld>
            <a:endParaRPr lang="en-US"/>
          </a:p>
        </p:txBody>
      </p:sp>
      <p:pic>
        <p:nvPicPr>
          <p:cNvPr id="6" name="Picture 5" descr="91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1727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9786403"/>
      </p:ext>
    </p:extLst>
  </p:cSld>
  <p:clrMapOvr>
    <a:masterClrMapping/>
  </p:clrMapOvr>
</p:sld>
</file>

<file path=ppt/slides/slide1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Gloria &amp; Billye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123</a:t>
            </a:fld>
            <a:endParaRPr lang="en-US"/>
          </a:p>
        </p:txBody>
      </p:sp>
      <p:pic>
        <p:nvPicPr>
          <p:cNvPr id="4" name="Picture 3" descr="1071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70928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8820487"/>
      </p:ext>
    </p:extLst>
  </p:cSld>
  <p:clrMapOvr>
    <a:masterClrMapping/>
  </p:clrMapOvr>
</p:sld>
</file>

<file path=ppt/slides/slide1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Group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124</a:t>
            </a:fld>
            <a:endParaRPr lang="en-US"/>
          </a:p>
        </p:txBody>
      </p:sp>
      <p:pic>
        <p:nvPicPr>
          <p:cNvPr id="5" name="Picture 4" descr="305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5806270"/>
      </p:ext>
    </p:extLst>
  </p:cSld>
  <p:clrMapOvr>
    <a:masterClrMapping/>
  </p:clrMapOvr>
</p:sld>
</file>

<file path=ppt/slides/slide1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Jared praying over youth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125</a:t>
            </a:fld>
            <a:endParaRPr lang="en-US"/>
          </a:p>
        </p:txBody>
      </p:sp>
      <p:pic>
        <p:nvPicPr>
          <p:cNvPr id="4" name="Picture 3" descr="37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415274"/>
      </p:ext>
    </p:extLst>
  </p:cSld>
  <p:clrMapOvr>
    <a:masterClrMapping/>
  </p:clrMapOvr>
</p:sld>
</file>

<file path=ppt/slides/slide1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Youth &amp; Crowd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126</a:t>
            </a:fld>
            <a:endParaRPr lang="en-US"/>
          </a:p>
        </p:txBody>
      </p:sp>
      <p:pic>
        <p:nvPicPr>
          <p:cNvPr id="5" name="Picture 4" descr="43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9893459"/>
      </p:ext>
    </p:extLst>
  </p:cSld>
  <p:clrMapOvr>
    <a:masterClrMapping/>
  </p:clrMapOvr>
</p:sld>
</file>

<file path=ppt/slides/slide1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Crowd praying over youth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127</a:t>
            </a:fld>
            <a:endParaRPr lang="en-US"/>
          </a:p>
        </p:txBody>
      </p:sp>
      <p:pic>
        <p:nvPicPr>
          <p:cNvPr id="4" name="Picture 3" descr="548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3504796"/>
      </p:ext>
    </p:extLst>
  </p:cSld>
  <p:clrMapOvr>
    <a:masterClrMapping/>
  </p:clrMapOvr>
</p:sld>
</file>

<file path=ppt/slides/slide1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Tent </a:t>
            </a:r>
            <a:r>
              <a:rPr lang="en-US" sz="4800" smtClean="0"/>
              <a:t>meeting crowd w/KC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128</a:t>
            </a:fld>
            <a:endParaRPr lang="en-US"/>
          </a:p>
        </p:txBody>
      </p:sp>
      <p:pic>
        <p:nvPicPr>
          <p:cNvPr id="6" name="Picture 5" descr="46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38660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42724222"/>
      </p:ext>
    </p:extLst>
  </p:cSld>
  <p:clrMapOvr>
    <a:masterClrMapping/>
  </p:clrMapOvr>
</p:sld>
</file>

<file path=ppt/slides/slide1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AA 2014 Tent meeting crowd praying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129</a:t>
            </a:fld>
            <a:endParaRPr lang="en-US"/>
          </a:p>
        </p:txBody>
      </p:sp>
      <p:pic>
        <p:nvPicPr>
          <p:cNvPr id="4" name="Picture 3" descr="490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5593"/>
            <a:ext cx="9144000" cy="6079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7324637"/>
      </p:ext>
    </p:extLst>
  </p:cSld>
  <p:clrMapOvr>
    <a:masterClrMapping/>
  </p:clrMapOvr>
</p:sld>
</file>

<file path=ppt/slides/slide1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OT </a:t>
            </a:r>
            <a:r>
              <a:rPr lang="en-US" sz="4800" dirty="0"/>
              <a:t>P</a:t>
            </a:r>
            <a:r>
              <a:rPr lang="en-US" sz="4800" dirty="0" smtClean="0"/>
              <a:t>rophets </a:t>
            </a:r>
            <a:r>
              <a:rPr lang="en-US" sz="4800" dirty="0"/>
              <a:t>T</a:t>
            </a:r>
            <a:r>
              <a:rPr lang="en-US" sz="4800" dirty="0" smtClean="0"/>
              <a:t>imeline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130</a:t>
            </a:fld>
            <a:endParaRPr lang="en-US"/>
          </a:p>
        </p:txBody>
      </p:sp>
      <p:pic>
        <p:nvPicPr>
          <p:cNvPr id="7" name="Picture 6" descr="OT prophet timeline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524922"/>
            <a:ext cx="9130453" cy="57065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494441"/>
      </p:ext>
    </p:extLst>
  </p:cSld>
  <p:clrMapOvr>
    <a:masterClrMapping/>
  </p:clrMapOvr>
</p:sld>
</file>

<file path=ppt/slides/slide1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Arabic/Jewish states comparison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131</a:t>
            </a:fld>
            <a:endParaRPr lang="en-US"/>
          </a:p>
        </p:txBody>
      </p:sp>
      <p:pic>
        <p:nvPicPr>
          <p:cNvPr id="5" name="Picture 4" descr="Map 1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134532" y="80435"/>
            <a:ext cx="7010400" cy="669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40754982"/>
      </p:ext>
    </p:extLst>
  </p:cSld>
  <p:clrMapOvr>
    <a:masterClrMapping/>
  </p:clrMapOvr>
</p:sld>
</file>

<file path=ppt/slides/slide1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Ancient Edom in Jordan – from </a:t>
            </a:r>
            <a:r>
              <a:rPr lang="en-US" sz="4800" dirty="0" err="1" smtClean="0"/>
              <a:t>Mtns</a:t>
            </a:r>
            <a:r>
              <a:rPr lang="en-US" sz="4800" dirty="0" smtClean="0"/>
              <a:t> of Israel (Norma </a:t>
            </a:r>
            <a:r>
              <a:rPr lang="en-US" sz="4800" dirty="0" err="1" smtClean="0"/>
              <a:t>Archbald</a:t>
            </a:r>
            <a:r>
              <a:rPr lang="en-US" sz="4800" dirty="0" smtClean="0"/>
              <a:t>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6553200" y="8117417"/>
            <a:ext cx="2133600" cy="365125"/>
          </a:xfrm>
        </p:spPr>
        <p:txBody>
          <a:bodyPr/>
          <a:lstStyle/>
          <a:p>
            <a:fld id="{0FB56013-B943-42BA-886F-6F9D4EB85E9D}" type="slidenum">
              <a:rPr lang="en-US" smtClean="0"/>
              <a:pPr/>
              <a:t>132</a:t>
            </a:fld>
            <a:endParaRPr lang="en-US"/>
          </a:p>
        </p:txBody>
      </p:sp>
      <p:pic>
        <p:nvPicPr>
          <p:cNvPr id="4" name="Picture 3" descr="Edom map Mtns of Isreal p46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85879" y="101598"/>
            <a:ext cx="6100233" cy="66306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6277843"/>
      </p:ext>
    </p:extLst>
  </p:cSld>
  <p:clrMapOvr>
    <a:masterClrMapping/>
  </p:clrMapOvr>
</p:sld>
</file>

<file path=ppt/slides/slide1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3A0763-2847-0649-976F-0C35353A018A}" type="slidenum">
              <a:rPr lang="en-US" sz="1400" b="0">
                <a:latin typeface="Times New Roman" charset="0"/>
              </a:rPr>
              <a:pPr eaLnBrk="1" hangingPunct="1"/>
              <a:t>133</a:t>
            </a:fld>
            <a:endParaRPr lang="en-US" sz="1400" b="0">
              <a:latin typeface="Times New Roman" charset="0"/>
            </a:endParaRPr>
          </a:p>
        </p:txBody>
      </p:sp>
      <p:pic>
        <p:nvPicPr>
          <p:cNvPr id="261123" name="Picture 3" descr="westbank1"/>
          <p:cNvPicPr>
            <a:picLocks noChangeAspect="1" noChangeArrowheads="1"/>
          </p:cNvPicPr>
          <p:nvPr/>
        </p:nvPicPr>
        <p:blipFill>
          <a:blip r:embed="rId3">
            <a:lum contrast="1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3597" y="152402"/>
            <a:ext cx="3915937" cy="65532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1124" name="Rectangle 5"/>
          <p:cNvSpPr>
            <a:spLocks noGrp="1" noChangeArrowheads="1"/>
          </p:cNvSpPr>
          <p:nvPr>
            <p:ph type="title" idx="4294967295"/>
          </p:nvPr>
        </p:nvSpPr>
        <p:spPr>
          <a:xfrm>
            <a:off x="787397" y="2929467"/>
            <a:ext cx="7772400" cy="11430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dirty="0">
                <a:latin typeface="+mn-lt"/>
              </a:rPr>
              <a:t>Map- Mountains of Israel/West Bank</a:t>
            </a:r>
          </a:p>
        </p:txBody>
      </p:sp>
      <p:pic>
        <p:nvPicPr>
          <p:cNvPr id="261125" name="Picture 4" descr="mountains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8867" y="118537"/>
            <a:ext cx="3994150" cy="66277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17205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6F409F29-E17D-244E-87FC-2B7578B96FD4}" type="slidenum">
              <a:rPr lang="en-US" sz="1400" b="0">
                <a:latin typeface="Times New Roman" charset="0"/>
              </a:rPr>
              <a:pPr eaLnBrk="1" hangingPunct="1"/>
              <a:t>134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84994" name="Text Box 2"/>
          <p:cNvSpPr txBox="1">
            <a:spLocks noChangeArrowheads="1"/>
          </p:cNvSpPr>
          <p:nvPr/>
        </p:nvSpPr>
        <p:spPr bwMode="auto">
          <a:xfrm>
            <a:off x="1295400" y="2895600"/>
            <a:ext cx="9144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1400">
                <a:effectLst>
                  <a:outerShdw blurRad="38100" dist="38100" dir="2700000" algn="tl">
                    <a:srgbClr val="FFFFFF"/>
                  </a:outerShdw>
                </a:effectLst>
              </a:rPr>
              <a:t>NOAH</a:t>
            </a:r>
          </a:p>
        </p:txBody>
      </p:sp>
      <p:sp>
        <p:nvSpPr>
          <p:cNvPr id="319492" name="Text Box 4"/>
          <p:cNvSpPr txBox="1">
            <a:spLocks noChangeArrowheads="1"/>
          </p:cNvSpPr>
          <p:nvPr/>
        </p:nvSpPr>
        <p:spPr bwMode="auto">
          <a:xfrm>
            <a:off x="2438400" y="1524000"/>
            <a:ext cx="9906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JAPETH</a:t>
            </a:r>
          </a:p>
        </p:txBody>
      </p:sp>
      <p:sp>
        <p:nvSpPr>
          <p:cNvPr id="319493" name="Text Box 5"/>
          <p:cNvSpPr txBox="1">
            <a:spLocks noChangeArrowheads="1"/>
          </p:cNvSpPr>
          <p:nvPr/>
        </p:nvSpPr>
        <p:spPr bwMode="auto">
          <a:xfrm>
            <a:off x="2438400" y="2895600"/>
            <a:ext cx="762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HAM</a:t>
            </a:r>
          </a:p>
        </p:txBody>
      </p:sp>
      <p:sp>
        <p:nvSpPr>
          <p:cNvPr id="319494" name="Text Box 6"/>
          <p:cNvSpPr txBox="1">
            <a:spLocks noChangeArrowheads="1"/>
          </p:cNvSpPr>
          <p:nvPr/>
        </p:nvSpPr>
        <p:spPr bwMode="auto">
          <a:xfrm>
            <a:off x="2438400" y="5638800"/>
            <a:ext cx="762000" cy="244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/>
              <a:t>SHEM</a:t>
            </a:r>
          </a:p>
        </p:txBody>
      </p:sp>
      <p:sp>
        <p:nvSpPr>
          <p:cNvPr id="319495" name="Line 8"/>
          <p:cNvSpPr>
            <a:spLocks noChangeShapeType="1"/>
          </p:cNvSpPr>
          <p:nvPr/>
        </p:nvSpPr>
        <p:spPr bwMode="auto">
          <a:xfrm>
            <a:off x="2133600" y="3048000"/>
            <a:ext cx="228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6" name="Line 9"/>
          <p:cNvSpPr>
            <a:spLocks noChangeShapeType="1"/>
          </p:cNvSpPr>
          <p:nvPr/>
        </p:nvSpPr>
        <p:spPr bwMode="auto">
          <a:xfrm flipV="1">
            <a:off x="2362200" y="16764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7" name="Line 10"/>
          <p:cNvSpPr>
            <a:spLocks noChangeShapeType="1"/>
          </p:cNvSpPr>
          <p:nvPr/>
        </p:nvSpPr>
        <p:spPr bwMode="auto">
          <a:xfrm flipV="1">
            <a:off x="2362200" y="2895600"/>
            <a:ext cx="0" cy="2895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8" name="Line 11"/>
          <p:cNvSpPr>
            <a:spLocks noChangeShapeType="1"/>
          </p:cNvSpPr>
          <p:nvPr/>
        </p:nvSpPr>
        <p:spPr bwMode="auto">
          <a:xfrm>
            <a:off x="2362200" y="1676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499" name="Line 12"/>
          <p:cNvSpPr>
            <a:spLocks noChangeShapeType="1"/>
          </p:cNvSpPr>
          <p:nvPr/>
        </p:nvSpPr>
        <p:spPr bwMode="auto">
          <a:xfrm>
            <a:off x="2362200" y="30480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0" name="Line 13"/>
          <p:cNvSpPr>
            <a:spLocks noChangeShapeType="1"/>
          </p:cNvSpPr>
          <p:nvPr/>
        </p:nvSpPr>
        <p:spPr bwMode="auto">
          <a:xfrm>
            <a:off x="2362200" y="5791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1" name="Text Box 14"/>
          <p:cNvSpPr txBox="1">
            <a:spLocks noChangeArrowheads="1"/>
          </p:cNvSpPr>
          <p:nvPr/>
        </p:nvSpPr>
        <p:spPr bwMode="auto">
          <a:xfrm>
            <a:off x="3429000" y="533400"/>
            <a:ext cx="1371600" cy="151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/>
              <a:t>GOMER</a:t>
            </a:r>
          </a:p>
          <a:p>
            <a:pPr eaLnBrk="1" hangingPunct="1">
              <a:spcBef>
                <a:spcPct val="50000"/>
              </a:spcBef>
            </a:pPr>
            <a:endParaRPr lang="en-US" sz="500"/>
          </a:p>
          <a:p>
            <a:pPr eaLnBrk="1" hangingPunct="1"/>
            <a:r>
              <a:rPr lang="en-US" sz="900"/>
              <a:t>MAGOG</a:t>
            </a:r>
          </a:p>
          <a:p>
            <a:pPr eaLnBrk="1" hangingPunct="1"/>
            <a:r>
              <a:rPr lang="en-US" sz="900"/>
              <a:t>MADAI</a:t>
            </a:r>
          </a:p>
          <a:p>
            <a:pPr eaLnBrk="1" hangingPunct="1"/>
            <a:endParaRPr lang="en-US" sz="500"/>
          </a:p>
          <a:p>
            <a:pPr eaLnBrk="1" hangingPunct="1"/>
            <a:r>
              <a:rPr lang="en-US" sz="900"/>
              <a:t>JAVAN</a:t>
            </a:r>
          </a:p>
          <a:p>
            <a:pPr eaLnBrk="1" hangingPunct="1">
              <a:spcBef>
                <a:spcPct val="50000"/>
              </a:spcBef>
            </a:pPr>
            <a:endParaRPr lang="en-US" sz="900"/>
          </a:p>
          <a:p>
            <a:pPr eaLnBrk="1" hangingPunct="1">
              <a:spcBef>
                <a:spcPct val="50000"/>
              </a:spcBef>
            </a:pPr>
            <a:r>
              <a:rPr lang="en-US" sz="900"/>
              <a:t>TUBAL</a:t>
            </a:r>
          </a:p>
          <a:p>
            <a:pPr eaLnBrk="1" hangingPunct="1"/>
            <a:r>
              <a:rPr lang="en-US" sz="900"/>
              <a:t>MESHECH</a:t>
            </a:r>
          </a:p>
          <a:p>
            <a:pPr eaLnBrk="1" hangingPunct="1"/>
            <a:r>
              <a:rPr lang="en-US" sz="900"/>
              <a:t>TIRAS</a:t>
            </a:r>
          </a:p>
        </p:txBody>
      </p:sp>
      <p:sp>
        <p:nvSpPr>
          <p:cNvPr id="319502" name="Line 15"/>
          <p:cNvSpPr>
            <a:spLocks noChangeShapeType="1"/>
          </p:cNvSpPr>
          <p:nvPr/>
        </p:nvSpPr>
        <p:spPr bwMode="auto">
          <a:xfrm>
            <a:off x="3124200" y="1600200"/>
            <a:ext cx="304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3" name="Line 16"/>
          <p:cNvSpPr>
            <a:spLocks noChangeShapeType="1"/>
          </p:cNvSpPr>
          <p:nvPr/>
        </p:nvSpPr>
        <p:spPr bwMode="auto">
          <a:xfrm flipV="1">
            <a:off x="3429000" y="609600"/>
            <a:ext cx="0" cy="1371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4" name="Line 21"/>
          <p:cNvSpPr>
            <a:spLocks noChangeShapeType="1"/>
          </p:cNvSpPr>
          <p:nvPr/>
        </p:nvSpPr>
        <p:spPr bwMode="auto">
          <a:xfrm>
            <a:off x="4038600" y="609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5" name="Line 22"/>
          <p:cNvSpPr>
            <a:spLocks noChangeShapeType="1"/>
          </p:cNvSpPr>
          <p:nvPr/>
        </p:nvSpPr>
        <p:spPr bwMode="auto">
          <a:xfrm flipV="1">
            <a:off x="4114800" y="5334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6" name="Text Box 23"/>
          <p:cNvSpPr txBox="1">
            <a:spLocks noChangeArrowheads="1"/>
          </p:cNvSpPr>
          <p:nvPr/>
        </p:nvSpPr>
        <p:spPr bwMode="auto">
          <a:xfrm>
            <a:off x="4114800" y="457200"/>
            <a:ext cx="1219200" cy="501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/>
              <a:t>ASHKENAZ</a:t>
            </a:r>
          </a:p>
          <a:p>
            <a:pPr eaLnBrk="1" hangingPunct="1"/>
            <a:r>
              <a:rPr lang="en-US" sz="900"/>
              <a:t>RIPHATH</a:t>
            </a:r>
          </a:p>
          <a:p>
            <a:pPr eaLnBrk="1" hangingPunct="1"/>
            <a:r>
              <a:rPr lang="en-US" sz="900"/>
              <a:t>TOGARMAH</a:t>
            </a:r>
          </a:p>
        </p:txBody>
      </p:sp>
      <p:sp>
        <p:nvSpPr>
          <p:cNvPr id="319507" name="Line 28"/>
          <p:cNvSpPr>
            <a:spLocks noChangeShapeType="1"/>
          </p:cNvSpPr>
          <p:nvPr/>
        </p:nvSpPr>
        <p:spPr bwMode="auto">
          <a:xfrm flipV="1">
            <a:off x="3962400" y="1228725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8" name="Line 29"/>
          <p:cNvSpPr>
            <a:spLocks noChangeShapeType="1"/>
          </p:cNvSpPr>
          <p:nvPr/>
        </p:nvSpPr>
        <p:spPr bwMode="auto">
          <a:xfrm flipV="1">
            <a:off x="4114800" y="10668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09" name="Rectangle 30"/>
          <p:cNvSpPr>
            <a:spLocks noChangeArrowheads="1"/>
          </p:cNvSpPr>
          <p:nvPr/>
        </p:nvSpPr>
        <p:spPr bwMode="auto">
          <a:xfrm>
            <a:off x="4343400" y="1752600"/>
            <a:ext cx="1371600" cy="274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1200">
                <a:latin typeface="Times New Roman" charset="0"/>
              </a:rPr>
              <a:t> </a:t>
            </a:r>
          </a:p>
        </p:txBody>
      </p:sp>
      <p:sp>
        <p:nvSpPr>
          <p:cNvPr id="319510" name="Text Box 31"/>
          <p:cNvSpPr txBox="1">
            <a:spLocks noChangeArrowheads="1"/>
          </p:cNvSpPr>
          <p:nvPr/>
        </p:nvSpPr>
        <p:spPr bwMode="auto">
          <a:xfrm>
            <a:off x="4114800" y="990600"/>
            <a:ext cx="1371600" cy="842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r>
              <a:rPr lang="en-US" sz="900"/>
              <a:t>ELISHAH </a:t>
            </a:r>
          </a:p>
          <a:p>
            <a:pPr eaLnBrk="1" hangingPunct="1"/>
            <a:r>
              <a:rPr lang="en-US" sz="900"/>
              <a:t>TARSHISH </a:t>
            </a:r>
          </a:p>
          <a:p>
            <a:pPr eaLnBrk="1" hangingPunct="1"/>
            <a:r>
              <a:rPr lang="en-US" sz="900"/>
              <a:t>KITTIM</a:t>
            </a:r>
          </a:p>
          <a:p>
            <a:pPr eaLnBrk="1" hangingPunct="1"/>
            <a:r>
              <a:rPr lang="en-US" sz="900"/>
              <a:t>DODANIM</a:t>
            </a:r>
          </a:p>
          <a:p>
            <a:pPr eaLnBrk="1" hangingPunct="1">
              <a:spcBef>
                <a:spcPct val="50000"/>
              </a:spcBef>
            </a:pPr>
            <a:endParaRPr lang="en-US" sz="900"/>
          </a:p>
        </p:txBody>
      </p:sp>
      <p:sp>
        <p:nvSpPr>
          <p:cNvPr id="319511" name="Text Box 32"/>
          <p:cNvSpPr txBox="1">
            <a:spLocks noChangeArrowheads="1"/>
          </p:cNvSpPr>
          <p:nvPr/>
        </p:nvSpPr>
        <p:spPr bwMode="auto">
          <a:xfrm>
            <a:off x="3429000" y="2209800"/>
            <a:ext cx="1371600" cy="2276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 dirty="0"/>
              <a:t>CUSH</a:t>
            </a:r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r>
              <a:rPr lang="en-US" sz="900" dirty="0"/>
              <a:t>MIZRAIM</a:t>
            </a:r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r>
              <a:rPr lang="en-US" sz="900" dirty="0"/>
              <a:t>PUT</a:t>
            </a:r>
          </a:p>
          <a:p>
            <a:pPr eaLnBrk="1" hangingPunct="1">
              <a:spcBef>
                <a:spcPct val="50000"/>
              </a:spcBef>
            </a:pPr>
            <a:endParaRPr lang="en-US" sz="900" dirty="0"/>
          </a:p>
          <a:p>
            <a:pPr eaLnBrk="1" hangingPunct="1">
              <a:spcBef>
                <a:spcPct val="50000"/>
              </a:spcBef>
            </a:pPr>
            <a:r>
              <a:rPr lang="en-US" sz="900" dirty="0"/>
              <a:t>CANAAN</a:t>
            </a:r>
          </a:p>
        </p:txBody>
      </p:sp>
      <p:sp>
        <p:nvSpPr>
          <p:cNvPr id="319512" name="Line 33"/>
          <p:cNvSpPr>
            <a:spLocks noChangeShapeType="1"/>
          </p:cNvSpPr>
          <p:nvPr/>
        </p:nvSpPr>
        <p:spPr bwMode="auto">
          <a:xfrm>
            <a:off x="2971800" y="3048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3" name="Line 34"/>
          <p:cNvSpPr>
            <a:spLocks noChangeShapeType="1"/>
          </p:cNvSpPr>
          <p:nvPr/>
        </p:nvSpPr>
        <p:spPr bwMode="auto">
          <a:xfrm flipV="1">
            <a:off x="3429000" y="2286000"/>
            <a:ext cx="0" cy="2133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4" name="Rectangle 35"/>
          <p:cNvSpPr>
            <a:spLocks noChangeArrowheads="1"/>
          </p:cNvSpPr>
          <p:nvPr/>
        </p:nvSpPr>
        <p:spPr bwMode="auto">
          <a:xfrm>
            <a:off x="4114800" y="1981200"/>
            <a:ext cx="1295400" cy="1033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 dirty="0"/>
              <a:t>SEBA</a:t>
            </a:r>
          </a:p>
          <a:p>
            <a:r>
              <a:rPr lang="en-US" sz="900" dirty="0"/>
              <a:t>HAVILAH</a:t>
            </a:r>
          </a:p>
          <a:p>
            <a:r>
              <a:rPr lang="en-US" sz="900" dirty="0"/>
              <a:t>SABTAH</a:t>
            </a:r>
          </a:p>
          <a:p>
            <a:r>
              <a:rPr lang="en-US" sz="900" dirty="0"/>
              <a:t>RAAMAH</a:t>
            </a:r>
          </a:p>
          <a:p>
            <a:endParaRPr lang="en-US" sz="800" dirty="0"/>
          </a:p>
          <a:p>
            <a:r>
              <a:rPr lang="en-US" sz="900" dirty="0"/>
              <a:t>SABTECHAH</a:t>
            </a:r>
          </a:p>
          <a:p>
            <a:r>
              <a:rPr lang="en-US" sz="900" dirty="0"/>
              <a:t>NIMROD-- ---ASHUR</a:t>
            </a:r>
          </a:p>
        </p:txBody>
      </p:sp>
      <p:sp>
        <p:nvSpPr>
          <p:cNvPr id="319515" name="Rectangle 36"/>
          <p:cNvSpPr>
            <a:spLocks noChangeArrowheads="1"/>
          </p:cNvSpPr>
          <p:nvPr/>
        </p:nvSpPr>
        <p:spPr bwMode="auto">
          <a:xfrm>
            <a:off x="4114800" y="2971800"/>
            <a:ext cx="1828800" cy="1184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 dirty="0"/>
              <a:t>LUDIM</a:t>
            </a:r>
          </a:p>
          <a:p>
            <a:r>
              <a:rPr lang="en-US" sz="900" dirty="0"/>
              <a:t>ANAMIM</a:t>
            </a:r>
          </a:p>
          <a:p>
            <a:r>
              <a:rPr lang="en-US" sz="900" dirty="0"/>
              <a:t>LEHABIM</a:t>
            </a:r>
          </a:p>
          <a:p>
            <a:r>
              <a:rPr lang="en-US" sz="900" dirty="0"/>
              <a:t>NAPHTUHIM</a:t>
            </a:r>
          </a:p>
          <a:p>
            <a:r>
              <a:rPr lang="en-US" sz="900" dirty="0"/>
              <a:t>PATHRUSIM</a:t>
            </a:r>
          </a:p>
          <a:p>
            <a:r>
              <a:rPr lang="en-US" sz="900" dirty="0"/>
              <a:t>CASLUHIM   (PHILISTIM)</a:t>
            </a:r>
          </a:p>
          <a:p>
            <a:r>
              <a:rPr lang="en-US" sz="900" dirty="0"/>
              <a:t>CAPHTORIM</a:t>
            </a:r>
          </a:p>
          <a:p>
            <a:endParaRPr lang="en-US" sz="900" dirty="0"/>
          </a:p>
        </p:txBody>
      </p:sp>
      <p:sp>
        <p:nvSpPr>
          <p:cNvPr id="319516" name="Rectangle 37"/>
          <p:cNvSpPr>
            <a:spLocks noChangeArrowheads="1"/>
          </p:cNvSpPr>
          <p:nvPr/>
        </p:nvSpPr>
        <p:spPr bwMode="auto">
          <a:xfrm>
            <a:off x="4114800" y="3962400"/>
            <a:ext cx="1828800" cy="173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 dirty="0"/>
              <a:t>SIDON</a:t>
            </a:r>
          </a:p>
          <a:p>
            <a:r>
              <a:rPr lang="en-US" sz="900" dirty="0"/>
              <a:t>HETH</a:t>
            </a:r>
          </a:p>
          <a:p>
            <a:r>
              <a:rPr lang="en-US" sz="900" dirty="0"/>
              <a:t>JEBUSITE</a:t>
            </a:r>
          </a:p>
          <a:p>
            <a:r>
              <a:rPr lang="en-US" sz="900" dirty="0"/>
              <a:t>AMORITE</a:t>
            </a:r>
          </a:p>
          <a:p>
            <a:r>
              <a:rPr lang="en-US" sz="900" dirty="0"/>
              <a:t>GIRGASITE</a:t>
            </a:r>
          </a:p>
          <a:p>
            <a:r>
              <a:rPr lang="en-US" sz="900" dirty="0"/>
              <a:t>HIVITE</a:t>
            </a:r>
          </a:p>
          <a:p>
            <a:r>
              <a:rPr lang="en-US" sz="900" dirty="0"/>
              <a:t>ARKITE</a:t>
            </a:r>
          </a:p>
          <a:p>
            <a:r>
              <a:rPr lang="en-US" sz="900" dirty="0"/>
              <a:t>SINITE</a:t>
            </a:r>
          </a:p>
          <a:p>
            <a:r>
              <a:rPr lang="en-US" sz="900" dirty="0"/>
              <a:t>ARVADITE</a:t>
            </a:r>
          </a:p>
          <a:p>
            <a:r>
              <a:rPr lang="en-US" sz="900" dirty="0"/>
              <a:t>ZEMARITE</a:t>
            </a:r>
          </a:p>
          <a:p>
            <a:r>
              <a:rPr lang="en-US" sz="900" dirty="0"/>
              <a:t>HAMATHITE</a:t>
            </a:r>
          </a:p>
          <a:p>
            <a:endParaRPr lang="en-US" sz="900" dirty="0"/>
          </a:p>
        </p:txBody>
      </p:sp>
      <p:sp>
        <p:nvSpPr>
          <p:cNvPr id="319517" name="Line 38"/>
          <p:cNvSpPr>
            <a:spLocks noChangeShapeType="1"/>
          </p:cNvSpPr>
          <p:nvPr/>
        </p:nvSpPr>
        <p:spPr bwMode="auto">
          <a:xfrm>
            <a:off x="3962400" y="22860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8" name="Line 40"/>
          <p:cNvSpPr>
            <a:spLocks noChangeShapeType="1"/>
          </p:cNvSpPr>
          <p:nvPr/>
        </p:nvSpPr>
        <p:spPr bwMode="auto">
          <a:xfrm>
            <a:off x="4038600" y="43434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19" name="Line 41"/>
          <p:cNvSpPr>
            <a:spLocks noChangeShapeType="1"/>
          </p:cNvSpPr>
          <p:nvPr/>
        </p:nvSpPr>
        <p:spPr bwMode="auto">
          <a:xfrm flipV="1">
            <a:off x="4114800" y="2057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0" name="Line 42"/>
          <p:cNvSpPr>
            <a:spLocks noChangeShapeType="1"/>
          </p:cNvSpPr>
          <p:nvPr/>
        </p:nvSpPr>
        <p:spPr bwMode="auto">
          <a:xfrm flipV="1">
            <a:off x="4114800" y="30480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1" name="Line 43"/>
          <p:cNvSpPr>
            <a:spLocks noChangeShapeType="1"/>
          </p:cNvSpPr>
          <p:nvPr/>
        </p:nvSpPr>
        <p:spPr bwMode="auto">
          <a:xfrm flipV="1">
            <a:off x="4114800" y="4038600"/>
            <a:ext cx="0" cy="1447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5036" name="Text Box 44"/>
          <p:cNvSpPr txBox="1">
            <a:spLocks noChangeArrowheads="1"/>
          </p:cNvSpPr>
          <p:nvPr/>
        </p:nvSpPr>
        <p:spPr bwMode="auto">
          <a:xfrm>
            <a:off x="0" y="0"/>
            <a:ext cx="9144000" cy="366713"/>
          </a:xfrm>
          <a:prstGeom prst="rect">
            <a:avLst/>
          </a:prstGeom>
          <a:gradFill rotWithShape="0">
            <a:gsLst>
              <a:gs pos="0">
                <a:srgbClr val="156B13"/>
              </a:gs>
              <a:gs pos="50000">
                <a:srgbClr val="9CB86E"/>
              </a:gs>
              <a:gs pos="100000">
                <a:srgbClr val="DDEBCF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r" eaLnBrk="1" hangingPunct="1">
              <a:spcBef>
                <a:spcPct val="50000"/>
              </a:spcBef>
            </a:pPr>
            <a:r>
              <a:rPr lang="en-US" sz="1800">
                <a:effectLst>
                  <a:outerShdw blurRad="38100" dist="38100" dir="2700000" algn="tl">
                    <a:srgbClr val="FFFFFF"/>
                  </a:outerShdw>
                </a:effectLst>
                <a:latin typeface="Garamond" charset="0"/>
              </a:rPr>
              <a:t>The Table of the Nations</a:t>
            </a:r>
          </a:p>
        </p:txBody>
      </p:sp>
      <p:sp>
        <p:nvSpPr>
          <p:cNvPr id="319523" name="Line 45"/>
          <p:cNvSpPr>
            <a:spLocks noChangeShapeType="1"/>
          </p:cNvSpPr>
          <p:nvPr/>
        </p:nvSpPr>
        <p:spPr bwMode="auto">
          <a:xfrm>
            <a:off x="2971800" y="5715000"/>
            <a:ext cx="45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4" name="Line 46"/>
          <p:cNvSpPr>
            <a:spLocks noChangeShapeType="1"/>
          </p:cNvSpPr>
          <p:nvPr/>
        </p:nvSpPr>
        <p:spPr bwMode="auto">
          <a:xfrm flipV="1">
            <a:off x="3429000" y="5486400"/>
            <a:ext cx="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5" name="Text Box 49"/>
          <p:cNvSpPr txBox="1">
            <a:spLocks noChangeArrowheads="1"/>
          </p:cNvSpPr>
          <p:nvPr/>
        </p:nvSpPr>
        <p:spPr bwMode="auto">
          <a:xfrm>
            <a:off x="3429000" y="5410200"/>
            <a:ext cx="2590800" cy="1138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sz="900"/>
              <a:t>ELAM</a:t>
            </a:r>
          </a:p>
          <a:p>
            <a:pPr eaLnBrk="1" hangingPunct="1">
              <a:spcBef>
                <a:spcPct val="50000"/>
              </a:spcBef>
            </a:pPr>
            <a:r>
              <a:rPr lang="en-US" sz="900"/>
              <a:t>ASSHUR</a:t>
            </a:r>
          </a:p>
          <a:p>
            <a:pPr eaLnBrk="1" hangingPunct="1">
              <a:spcBef>
                <a:spcPct val="50000"/>
              </a:spcBef>
            </a:pPr>
            <a:r>
              <a:rPr lang="en-US" sz="900"/>
              <a:t>ARPHAXAD   SHALAH        EBER</a:t>
            </a:r>
            <a:r>
              <a:rPr lang="en-US" sz="800"/>
              <a:t>           </a:t>
            </a:r>
          </a:p>
          <a:p>
            <a:pPr eaLnBrk="1" hangingPunct="1">
              <a:spcBef>
                <a:spcPct val="50000"/>
              </a:spcBef>
            </a:pPr>
            <a:r>
              <a:rPr lang="en-US" sz="900"/>
              <a:t>LUD</a:t>
            </a:r>
          </a:p>
          <a:p>
            <a:pPr eaLnBrk="1" hangingPunct="1">
              <a:spcBef>
                <a:spcPct val="50000"/>
              </a:spcBef>
            </a:pPr>
            <a:endParaRPr lang="en-US" sz="400"/>
          </a:p>
          <a:p>
            <a:pPr eaLnBrk="1" hangingPunct="1">
              <a:spcBef>
                <a:spcPct val="50000"/>
              </a:spcBef>
            </a:pPr>
            <a:r>
              <a:rPr lang="en-US" sz="900"/>
              <a:t>ARAM</a:t>
            </a:r>
          </a:p>
        </p:txBody>
      </p:sp>
      <p:sp>
        <p:nvSpPr>
          <p:cNvPr id="319526" name="Line 50"/>
          <p:cNvSpPr>
            <a:spLocks noChangeShapeType="1"/>
          </p:cNvSpPr>
          <p:nvPr/>
        </p:nvSpPr>
        <p:spPr bwMode="auto">
          <a:xfrm>
            <a:off x="4038600" y="64008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7" name="Line 51"/>
          <p:cNvSpPr>
            <a:spLocks noChangeShapeType="1"/>
          </p:cNvSpPr>
          <p:nvPr/>
        </p:nvSpPr>
        <p:spPr bwMode="auto">
          <a:xfrm flipV="1">
            <a:off x="4114800" y="6248400"/>
            <a:ext cx="0" cy="45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28" name="Rectangle 54"/>
          <p:cNvSpPr>
            <a:spLocks noChangeArrowheads="1"/>
          </p:cNvSpPr>
          <p:nvPr/>
        </p:nvSpPr>
        <p:spPr bwMode="auto">
          <a:xfrm>
            <a:off x="4114800" y="6172200"/>
            <a:ext cx="685800" cy="638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/>
              <a:t>UZ</a:t>
            </a:r>
          </a:p>
          <a:p>
            <a:r>
              <a:rPr lang="en-US" sz="900"/>
              <a:t>HUL</a:t>
            </a:r>
          </a:p>
          <a:p>
            <a:r>
              <a:rPr lang="en-US" sz="900"/>
              <a:t>GETHER</a:t>
            </a:r>
          </a:p>
          <a:p>
            <a:r>
              <a:rPr lang="en-US" sz="900"/>
              <a:t>MASH</a:t>
            </a:r>
          </a:p>
        </p:txBody>
      </p:sp>
      <p:sp>
        <p:nvSpPr>
          <p:cNvPr id="319529" name="Line 57"/>
          <p:cNvSpPr>
            <a:spLocks noChangeShapeType="1"/>
          </p:cNvSpPr>
          <p:nvPr/>
        </p:nvSpPr>
        <p:spPr bwMode="auto">
          <a:xfrm>
            <a:off x="5334000" y="594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0" name="Line 58"/>
          <p:cNvSpPr>
            <a:spLocks noChangeShapeType="1"/>
          </p:cNvSpPr>
          <p:nvPr/>
        </p:nvSpPr>
        <p:spPr bwMode="auto">
          <a:xfrm flipV="1">
            <a:off x="5486400" y="5791200"/>
            <a:ext cx="0" cy="304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1" name="Rectangle 59"/>
          <p:cNvSpPr>
            <a:spLocks noChangeArrowheads="1"/>
          </p:cNvSpPr>
          <p:nvPr/>
        </p:nvSpPr>
        <p:spPr bwMode="auto">
          <a:xfrm>
            <a:off x="5486400" y="5759450"/>
            <a:ext cx="7620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 sz="900"/>
              <a:t>PELEG</a:t>
            </a:r>
          </a:p>
          <a:p>
            <a:pPr>
              <a:spcBef>
                <a:spcPct val="30000"/>
              </a:spcBef>
            </a:pPr>
            <a:r>
              <a:rPr lang="en-US" sz="900"/>
              <a:t>JOKTAN</a:t>
            </a:r>
          </a:p>
        </p:txBody>
      </p:sp>
      <p:sp>
        <p:nvSpPr>
          <p:cNvPr id="319532" name="Line 60"/>
          <p:cNvSpPr>
            <a:spLocks noChangeShapeType="1"/>
          </p:cNvSpPr>
          <p:nvPr/>
        </p:nvSpPr>
        <p:spPr bwMode="auto">
          <a:xfrm flipH="1" flipV="1">
            <a:off x="6019800" y="594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3" name="Line 61"/>
          <p:cNvSpPr>
            <a:spLocks noChangeShapeType="1"/>
          </p:cNvSpPr>
          <p:nvPr/>
        </p:nvSpPr>
        <p:spPr bwMode="auto">
          <a:xfrm flipV="1">
            <a:off x="6172200" y="4953000"/>
            <a:ext cx="0" cy="1752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4" name="Rectangle 63"/>
          <p:cNvSpPr>
            <a:spLocks noChangeArrowheads="1"/>
          </p:cNvSpPr>
          <p:nvPr/>
        </p:nvSpPr>
        <p:spPr bwMode="auto">
          <a:xfrm>
            <a:off x="6248400" y="4854575"/>
            <a:ext cx="1828800" cy="2003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sz="900"/>
              <a:t>ALMODAD</a:t>
            </a:r>
          </a:p>
          <a:p>
            <a:r>
              <a:rPr lang="en-US" sz="900"/>
              <a:t>SHELEPH</a:t>
            </a:r>
          </a:p>
          <a:p>
            <a:r>
              <a:rPr lang="en-US" sz="900"/>
              <a:t>HAZARMAVETH</a:t>
            </a:r>
          </a:p>
          <a:p>
            <a:r>
              <a:rPr lang="en-US" sz="900"/>
              <a:t>JERAH</a:t>
            </a:r>
          </a:p>
          <a:p>
            <a:r>
              <a:rPr lang="en-US" sz="900"/>
              <a:t>HADORAM</a:t>
            </a:r>
          </a:p>
          <a:p>
            <a:r>
              <a:rPr lang="en-US" sz="900"/>
              <a:t>UZAL</a:t>
            </a:r>
          </a:p>
          <a:p>
            <a:r>
              <a:rPr lang="en-US" sz="900"/>
              <a:t>DIKLAH</a:t>
            </a:r>
          </a:p>
          <a:p>
            <a:r>
              <a:rPr lang="en-US" sz="900"/>
              <a:t>OBAL</a:t>
            </a:r>
          </a:p>
          <a:p>
            <a:r>
              <a:rPr lang="en-US" sz="900"/>
              <a:t>ABIMAEL</a:t>
            </a:r>
          </a:p>
          <a:p>
            <a:r>
              <a:rPr lang="en-US" sz="900"/>
              <a:t>SHEBA</a:t>
            </a:r>
          </a:p>
          <a:p>
            <a:r>
              <a:rPr lang="en-US" sz="900"/>
              <a:t>OPHIR</a:t>
            </a:r>
          </a:p>
          <a:p>
            <a:r>
              <a:rPr lang="en-US" sz="900"/>
              <a:t>HAVILAH</a:t>
            </a:r>
          </a:p>
          <a:p>
            <a:r>
              <a:rPr lang="en-US" sz="900"/>
              <a:t>JOBAB</a:t>
            </a:r>
          </a:p>
          <a:p>
            <a:endParaRPr lang="en-US" sz="900"/>
          </a:p>
        </p:txBody>
      </p:sp>
      <p:sp>
        <p:nvSpPr>
          <p:cNvPr id="319535" name="Line 64"/>
          <p:cNvSpPr>
            <a:spLocks noChangeShapeType="1"/>
          </p:cNvSpPr>
          <p:nvPr/>
        </p:nvSpPr>
        <p:spPr bwMode="auto">
          <a:xfrm flipV="1">
            <a:off x="4191000" y="59436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6" name="Line 65"/>
          <p:cNvSpPr>
            <a:spLocks noChangeShapeType="1"/>
          </p:cNvSpPr>
          <p:nvPr/>
        </p:nvSpPr>
        <p:spPr bwMode="auto">
          <a:xfrm>
            <a:off x="4800600" y="59436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7" name="Line 66"/>
          <p:cNvSpPr>
            <a:spLocks noChangeShapeType="1"/>
          </p:cNvSpPr>
          <p:nvPr/>
        </p:nvSpPr>
        <p:spPr bwMode="auto">
          <a:xfrm>
            <a:off x="4800600" y="2438400"/>
            <a:ext cx="1524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8" name="Line 67"/>
          <p:cNvSpPr>
            <a:spLocks noChangeShapeType="1"/>
          </p:cNvSpPr>
          <p:nvPr/>
        </p:nvSpPr>
        <p:spPr bwMode="auto">
          <a:xfrm flipV="1">
            <a:off x="4953000" y="2286000"/>
            <a:ext cx="0" cy="228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319539" name="Rectangle 68"/>
          <p:cNvSpPr>
            <a:spLocks noChangeArrowheads="1"/>
          </p:cNvSpPr>
          <p:nvPr/>
        </p:nvSpPr>
        <p:spPr bwMode="auto">
          <a:xfrm>
            <a:off x="4953000" y="2217738"/>
            <a:ext cx="762000" cy="40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spcBef>
                <a:spcPct val="30000"/>
              </a:spcBef>
            </a:pPr>
            <a:r>
              <a:rPr lang="en-US" sz="900"/>
              <a:t>SHEBA</a:t>
            </a:r>
          </a:p>
          <a:p>
            <a:pPr>
              <a:spcBef>
                <a:spcPct val="30000"/>
              </a:spcBef>
            </a:pPr>
            <a:r>
              <a:rPr lang="en-US" sz="900"/>
              <a:t>DEDAN</a:t>
            </a:r>
          </a:p>
        </p:txBody>
      </p:sp>
      <p:sp>
        <p:nvSpPr>
          <p:cNvPr id="319540" name="Text Box 69"/>
          <p:cNvSpPr txBox="1">
            <a:spLocks noChangeArrowheads="1"/>
          </p:cNvSpPr>
          <p:nvPr/>
        </p:nvSpPr>
        <p:spPr bwMode="auto">
          <a:xfrm>
            <a:off x="7239000" y="609600"/>
            <a:ext cx="1371600" cy="8175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 eaLnBrk="1" hangingPunct="1">
              <a:spcBef>
                <a:spcPct val="20000"/>
              </a:spcBef>
            </a:pPr>
            <a:r>
              <a:rPr lang="en-US"/>
              <a:t>Chart of 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/>
              <a:t>Table of Nations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/>
              <a:t>According to</a:t>
            </a:r>
          </a:p>
          <a:p>
            <a:pPr algn="ctr" eaLnBrk="1" hangingPunct="1">
              <a:spcBef>
                <a:spcPct val="20000"/>
              </a:spcBef>
            </a:pPr>
            <a:r>
              <a:rPr lang="en-US"/>
              <a:t>Genesis 10</a:t>
            </a:r>
          </a:p>
        </p:txBody>
      </p:sp>
      <p:sp>
        <p:nvSpPr>
          <p:cNvPr id="319541" name="Rectangle 70"/>
          <p:cNvSpPr>
            <a:spLocks noGrp="1" noChangeArrowheads="1"/>
          </p:cNvSpPr>
          <p:nvPr>
            <p:ph type="title" idx="4294967295"/>
          </p:nvPr>
        </p:nvSpPr>
        <p:spPr>
          <a:xfrm>
            <a:off x="1828800" y="7239000"/>
            <a:ext cx="77724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latin typeface="Times New Roman" charset="0"/>
              </a:rPr>
              <a:t>Table </a:t>
            </a:r>
            <a:r>
              <a:rPr lang="en-US" dirty="0">
                <a:latin typeface="Times New Roman" charset="0"/>
              </a:rPr>
              <a:t>of the Nations</a:t>
            </a:r>
          </a:p>
        </p:txBody>
      </p:sp>
      <p:sp>
        <p:nvSpPr>
          <p:cNvPr id="319542" name="Line 71"/>
          <p:cNvSpPr>
            <a:spLocks noChangeShapeType="1"/>
          </p:cNvSpPr>
          <p:nvPr/>
        </p:nvSpPr>
        <p:spPr bwMode="auto">
          <a:xfrm>
            <a:off x="4038600" y="3124200"/>
            <a:ext cx="76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03003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75DE36E7-E975-184E-885E-73D0EBFA148D}" type="slidenum">
              <a:rPr lang="en-US" sz="1400" b="0">
                <a:latin typeface="Times New Roman" charset="0"/>
              </a:rPr>
              <a:pPr eaLnBrk="1" hangingPunct="1"/>
              <a:t>135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66969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Ezekiel Tablets/Lucy</a:t>
            </a:r>
          </a:p>
        </p:txBody>
      </p:sp>
      <p:pic>
        <p:nvPicPr>
          <p:cNvPr id="669701" name="Picture 5" descr="DSCN02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483" y="0"/>
            <a:ext cx="6437313" cy="8583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913444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03A303AF-B06D-B243-8FBF-ED746C3BCB90}" type="slidenum">
              <a:rPr lang="en-US" sz="1400" b="0">
                <a:latin typeface="Times New Roman" charset="0"/>
              </a:rPr>
              <a:pPr eaLnBrk="1" hangingPunct="1"/>
              <a:t>136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67072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Ezekiel Tablets Rows</a:t>
            </a:r>
          </a:p>
        </p:txBody>
      </p:sp>
      <p:pic>
        <p:nvPicPr>
          <p:cNvPr id="670725" name="Picture 5" descr="DSCN023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84" y="186263"/>
            <a:ext cx="8583613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379479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EE37D69A-6AB1-EA4A-A2CB-2AEA8E152E10}" type="slidenum">
              <a:rPr lang="en-US" sz="1400" b="0">
                <a:latin typeface="Times New Roman" charset="0"/>
              </a:rPr>
              <a:pPr eaLnBrk="1" hangingPunct="1"/>
              <a:t>137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67277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Ezekiel Tablets Closer</a:t>
            </a:r>
          </a:p>
        </p:txBody>
      </p:sp>
      <p:pic>
        <p:nvPicPr>
          <p:cNvPr id="672773" name="Picture 5" descr="DSCN02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6387" y="203196"/>
            <a:ext cx="8583613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7110701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4B26DC-C632-3647-97D9-3F8B2A2F78DD}" type="slidenum">
              <a:rPr lang="en-US" sz="1400" b="0">
                <a:latin typeface="Times New Roman" charset="0"/>
              </a:rPr>
              <a:pPr eaLnBrk="1" hangingPunct="1"/>
              <a:t>138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67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Ezekiel Tablets </a:t>
            </a:r>
            <a:r>
              <a:rPr lang="en-US" dirty="0" err="1" smtClean="0">
                <a:latin typeface="+mn-lt"/>
              </a:rPr>
              <a:t>Closeup</a:t>
            </a:r>
            <a:r>
              <a:rPr lang="en-US" dirty="0" smtClean="0">
                <a:latin typeface="+mn-lt"/>
              </a:rPr>
              <a:t> 2</a:t>
            </a:r>
            <a:endParaRPr lang="en-US" dirty="0">
              <a:latin typeface="+mn-lt"/>
            </a:endParaRPr>
          </a:p>
        </p:txBody>
      </p:sp>
      <p:pic>
        <p:nvPicPr>
          <p:cNvPr id="673797" name="Picture 5" descr="DSCN02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321" y="274638"/>
            <a:ext cx="8583613" cy="6437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9288362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00" b="1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/>
            <a:fld id="{1B4B26DC-C632-3647-97D9-3F8B2A2F78DD}" type="slidenum">
              <a:rPr lang="en-US" sz="1400" b="0">
                <a:latin typeface="Times New Roman" charset="0"/>
              </a:rPr>
              <a:pPr eaLnBrk="1" hangingPunct="1"/>
              <a:t>139</a:t>
            </a:fld>
            <a:endParaRPr lang="en-US" sz="1400" b="0">
              <a:latin typeface="Times New Roman" charset="0"/>
            </a:endParaRPr>
          </a:p>
        </p:txBody>
      </p:sp>
      <p:sp>
        <p:nvSpPr>
          <p:cNvPr id="6737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latin typeface="+mn-lt"/>
              </a:rPr>
              <a:t>Ezekiel </a:t>
            </a:r>
            <a:r>
              <a:rPr lang="en-US" dirty="0" smtClean="0">
                <a:latin typeface="+mn-lt"/>
              </a:rPr>
              <a:t>Tablet - black</a:t>
            </a:r>
            <a:endParaRPr lang="en-US" dirty="0">
              <a:latin typeface="+mn-lt"/>
            </a:endParaRPr>
          </a:p>
        </p:txBody>
      </p:sp>
      <p:pic>
        <p:nvPicPr>
          <p:cNvPr id="2" name="Picture 1" descr="black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2526"/>
            <a:ext cx="9144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51001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xmlns:p14="http://schemas.microsoft.com/office/powerpoint/2010/main" spd="slow"/>
    </mc:Fallback>
  </mc:AlternateContent>
</p:sld>
</file>

<file path=ppt/slides/slide1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Ishtar Gate – </a:t>
            </a:r>
            <a:r>
              <a:rPr lang="en-US" sz="4800" dirty="0" err="1" smtClean="0"/>
              <a:t>closeup</a:t>
            </a:r>
            <a:r>
              <a:rPr lang="en-US" sz="4800" dirty="0" smtClean="0"/>
              <a:t> of Lion w/wings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140</a:t>
            </a:fld>
            <a:endParaRPr lang="en-US"/>
          </a:p>
        </p:txBody>
      </p:sp>
      <p:pic>
        <p:nvPicPr>
          <p:cNvPr id="6" name="Picture 1028" descr="The Ishtar gate pg12 1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7150"/>
            <a:ext cx="9144000" cy="6664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03410912"/>
      </p:ext>
    </p:extLst>
  </p:cSld>
  <p:clrMapOvr>
    <a:masterClrMapping/>
  </p:clrMapOvr>
</p:sld>
</file>

<file path=ppt/slides/slide1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Glory in the temple graphic (from new Ezekiel syllabus cover)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141</a:t>
            </a:fld>
            <a:endParaRPr lang="en-US"/>
          </a:p>
        </p:txBody>
      </p:sp>
      <p:pic>
        <p:nvPicPr>
          <p:cNvPr id="4" name="Picture 3" descr="temple glory.png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11"/>
          <a:stretch/>
        </p:blipFill>
        <p:spPr>
          <a:xfrm>
            <a:off x="84664" y="152396"/>
            <a:ext cx="8961967" cy="64854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643127"/>
      </p:ext>
    </p:extLst>
  </p:cSld>
  <p:clrMapOvr>
    <a:masterClrMapping/>
  </p:clrMapOvr>
</p:sld>
</file>

<file path=ppt/slides/slide1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Tomb of prophet Ezekiel in city of </a:t>
            </a:r>
            <a:r>
              <a:rPr lang="en-US" sz="4800" dirty="0" err="1" smtClean="0"/>
              <a:t>Kiffel</a:t>
            </a:r>
            <a:r>
              <a:rPr lang="en-US" sz="4800" dirty="0" smtClean="0"/>
              <a:t> – B/W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142</a:t>
            </a:fld>
            <a:endParaRPr lang="en-US"/>
          </a:p>
        </p:txBody>
      </p:sp>
      <p:pic>
        <p:nvPicPr>
          <p:cNvPr id="5" name="Picture 4" descr="Tomb of Ezekiel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597" y="0"/>
            <a:ext cx="8873067" cy="6760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8723464"/>
      </p:ext>
    </p:extLst>
  </p:cSld>
  <p:clrMapOvr>
    <a:masterClrMapping/>
  </p:clrMapOvr>
</p:sld>
</file>

<file path=ppt/slides/slide1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r>
              <a:rPr lang="en-US" sz="4800" dirty="0" smtClean="0"/>
              <a:t>Tomb of prophet Ezekiel in city of </a:t>
            </a:r>
            <a:r>
              <a:rPr lang="en-US" sz="4800" dirty="0" err="1" smtClean="0"/>
              <a:t>Kiffel</a:t>
            </a:r>
            <a:r>
              <a:rPr lang="en-US" sz="4800" dirty="0" smtClean="0"/>
              <a:t> - color</a:t>
            </a:r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143</a:t>
            </a:fld>
            <a:endParaRPr lang="en-US"/>
          </a:p>
        </p:txBody>
      </p:sp>
      <p:pic>
        <p:nvPicPr>
          <p:cNvPr id="6" name="Picture 5" descr="Tomb of Ezekiel 2.jp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65" y="844244"/>
            <a:ext cx="8983133" cy="51332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7229496"/>
      </p:ext>
    </p:extLst>
  </p:cSld>
  <p:clrMapOvr>
    <a:masterClrMapping/>
  </p:clrMapOvr>
</p:sld>
</file>

<file path=ppt/slides/slide1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5999" y="1702224"/>
            <a:ext cx="5164667" cy="3234227"/>
          </a:xfrm>
        </p:spPr>
        <p:txBody>
          <a:bodyPr>
            <a:normAutofit/>
          </a:bodyPr>
          <a:lstStyle/>
          <a:p>
            <a:pPr algn="l"/>
            <a:endParaRPr lang="en-US" dirty="0"/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FB56013-B943-42BA-886F-6F9D4EB85E9D}" type="slidenum">
              <a:rPr lang="en-US" smtClean="0"/>
              <a:pPr/>
              <a:t>144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061050"/>
      </p:ext>
    </p:extLst>
  </p:cSld>
  <p:clrMapOvr>
    <a:masterClrMapping/>
  </p:clrMapOvr>
</p:sld>
</file>

<file path=ppt/theme/theme1.xml><?xml version="1.0" encoding="utf-8"?>
<a:theme xmlns:a="http://schemas.openxmlformats.org/drawingml/2006/main" name=" Black 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 Black .thmx</Template>
  <TotalTime>9216</TotalTime>
  <Words>1370</Words>
  <Application>Microsoft Macintosh PowerPoint</Application>
  <PresentationFormat>On-screen Show (4:3)</PresentationFormat>
  <Paragraphs>451</Paragraphs>
  <Slides>144</Slides>
  <Notes>63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144</vt:i4>
      </vt:variant>
    </vt:vector>
  </HeadingPairs>
  <TitlesOfParts>
    <vt:vector size="145" baseType="lpstr">
      <vt:lpstr> Black </vt:lpstr>
      <vt:lpstr>Title slide address info</vt:lpstr>
      <vt:lpstr>With Delta stewardesses – Linda &amp; Anat</vt:lpstr>
      <vt:lpstr>The Western Wall on Tisha b’Av</vt:lpstr>
      <vt:lpstr>Western Wall – Shelli, Billye, Lynne, Heather</vt:lpstr>
      <vt:lpstr>With Sharon Daugherty &amp; Father Gabriel Naddaf</vt:lpstr>
      <vt:lpstr>3 Israeli Teens</vt:lpstr>
      <vt:lpstr>Billye w/ Father of one of teenagers killed</vt:lpstr>
      <vt:lpstr>Sederot – Lynne &amp; Heather running stairs</vt:lpstr>
      <vt:lpstr>Listening to speaker at Iron Dome deployment site</vt:lpstr>
      <vt:lpstr>Todd Burpo at Iron Dome deployment site</vt:lpstr>
      <vt:lpstr>Interview w/ Chris Mitchell</vt:lpstr>
      <vt:lpstr>Standing on the overlook into Gaza at Sederot</vt:lpstr>
      <vt:lpstr>Same overlook looking back into Sederot</vt:lpstr>
      <vt:lpstr>Shelli with young girl soldiers</vt:lpstr>
      <vt:lpstr>Billye praying with girl soldiers</vt:lpstr>
      <vt:lpstr>Mt Herzl Cemetary, graves of soldiers</vt:lpstr>
      <vt:lpstr>Graveside, young soldiers walking</vt:lpstr>
      <vt:lpstr>Shops in Jerusalem-Esther Weiss, Dov reading Gen 26</vt:lpstr>
      <vt:lpstr>Shelli singing to Dov, Dudu Fisher</vt:lpstr>
      <vt:lpstr>Red moon over the wall</vt:lpstr>
      <vt:lpstr>Rabbi Mottle Wolfe, Avi, &amp; Alex – Voice of Israel radio</vt:lpstr>
      <vt:lpstr>Voice of Israel 1</vt:lpstr>
      <vt:lpstr>Voice of Israel 2</vt:lpstr>
      <vt:lpstr>Map –Israel &amp; Neighboring</vt:lpstr>
      <vt:lpstr>Map –Middle East</vt:lpstr>
      <vt:lpstr>Map –Middle East 2</vt:lpstr>
      <vt:lpstr>Shemittah chart</vt:lpstr>
      <vt:lpstr>Blood Moons chart</vt:lpstr>
      <vt:lpstr>God’s Sacred Calendar (Lev. 23)</vt:lpstr>
      <vt:lpstr>7 Day Chart</vt:lpstr>
      <vt:lpstr>Shalom-Be Whole, Complete</vt:lpstr>
      <vt:lpstr>Amen Word Wheel</vt:lpstr>
      <vt:lpstr>Ancient 3 Petal Map</vt:lpstr>
      <vt:lpstr>2 Jerusalems Painting B&amp;W</vt:lpstr>
      <vt:lpstr>Jerusalem w/Temple Painting</vt:lpstr>
      <vt:lpstr>Jeruslaem w/Temple Painting 2</vt:lpstr>
      <vt:lpstr>Temple w/Steps Painting</vt:lpstr>
      <vt:lpstr>Temple of Tomorrow from The  Temple Institute</vt:lpstr>
      <vt:lpstr>Jerusalem Temple Mount w/Dome</vt:lpstr>
      <vt:lpstr>Jerusalem w/Dome</vt:lpstr>
      <vt:lpstr>Jerusalem – Western Wall</vt:lpstr>
      <vt:lpstr>Jerusalem – Temple Southern Steps</vt:lpstr>
      <vt:lpstr>Inside Dome of the Rock</vt:lpstr>
      <vt:lpstr>The Rock under the Dome</vt:lpstr>
      <vt:lpstr>Rock under Dome B&amp;W</vt:lpstr>
      <vt:lpstr>Ariel Sharon-Billye sitting in his office</vt:lpstr>
      <vt:lpstr>Ariel Sharon-Billye sitting in his office-Sharon writing phone number</vt:lpstr>
      <vt:lpstr>Ariel Sharon- Billye Brim &amp; Ariel Sharon In Front of Jerusalem Picture</vt:lpstr>
      <vt:lpstr>Ariel Sharon-Sharon with Billye, Kylie, Cody, &amp; group</vt:lpstr>
      <vt:lpstr>Ariel Sharon-Sharon greets tour of 26 @ Likkud office</vt:lpstr>
      <vt:lpstr>Ariel Sharon-Billye shakes hands with Sharon</vt:lpstr>
      <vt:lpstr>Ariel Sharon-Billye reads Ps 33:10 to Sharon</vt:lpstr>
      <vt:lpstr>Ariel Sharon-Sharon Praying at wall Sept. 28, 2000</vt:lpstr>
      <vt:lpstr>Migdal- Billye &amp; Rani Levy w/ Sign</vt:lpstr>
      <vt:lpstr>Migdal-Old blgd w/ Arbel Cliffs</vt:lpstr>
      <vt:lpstr>Migdal- Jesus’ Path - Arbel</vt:lpstr>
      <vt:lpstr>Migdal- From Behind, Shows Proximity to Sea </vt:lpstr>
      <vt:lpstr>Migdal- Panoramic/ Migdal From Sea</vt:lpstr>
      <vt:lpstr>Migdal- Aerial view of cleared land</vt:lpstr>
      <vt:lpstr>Migdal- ground breaking</vt:lpstr>
      <vt:lpstr>Migdal- flag</vt:lpstr>
      <vt:lpstr>Migdal- New plans – building drawing</vt:lpstr>
      <vt:lpstr>Migdal- New plans – building graphic from above</vt:lpstr>
      <vt:lpstr>Migdal- New plans – building graphic from front</vt:lpstr>
      <vt:lpstr>Migdal- New plans – building graphic from front at night </vt:lpstr>
      <vt:lpstr>Migdal- New plans – building graphic from Southeast</vt:lpstr>
      <vt:lpstr>Migdal- New plans – building graphic from South</vt:lpstr>
      <vt:lpstr>Map-Roman Empire</vt:lpstr>
      <vt:lpstr>Daniel-Image from Nebuchadnezer’s  Dream</vt:lpstr>
      <vt:lpstr>Model of Pergamon Acropolis</vt:lpstr>
      <vt:lpstr>Brussels: The Altar of Zeus (and Athena) at Pergamon</vt:lpstr>
      <vt:lpstr>Brussels: Pergamon Altar Picture full view</vt:lpstr>
      <vt:lpstr>Brussels-Pergamon Altar, Billye Brim &amp; Pastor on steps</vt:lpstr>
      <vt:lpstr>Palais De Justice- Outside Front from Side</vt:lpstr>
      <vt:lpstr>Palais de Justice- Entry </vt:lpstr>
      <vt:lpstr>Palais De Justice- Altar to Children </vt:lpstr>
      <vt:lpstr>The Zeppelin Grandstand- Nuremberg, Germany </vt:lpstr>
      <vt:lpstr>The Lenin Mausoleum- Red Square, Moscow</vt:lpstr>
      <vt:lpstr>Ishtar Gate        Cover page</vt:lpstr>
      <vt:lpstr>Ishtar Gate-Model A</vt:lpstr>
      <vt:lpstr> Ishtar Gate-The Processional Way</vt:lpstr>
      <vt:lpstr>Tower of Babel-Brueghel’s Painting </vt:lpstr>
      <vt:lpstr>Tower of Babel-1/2 Parliament bldg </vt:lpstr>
      <vt:lpstr>Tower of Babel-Parliament bldg w/caption</vt:lpstr>
      <vt:lpstr>Europe poster: many tongues one voice </vt:lpstr>
      <vt:lpstr> EU Woman on bull – metal sculpture</vt:lpstr>
      <vt:lpstr>Menorah Graphic</vt:lpstr>
      <vt:lpstr>Aleph and Tav</vt:lpstr>
      <vt:lpstr>Genesis 1 English &amp; Hebrew</vt:lpstr>
      <vt:lpstr>Genesis 1:1 in Hebrew Close-up</vt:lpstr>
      <vt:lpstr>24 Hour Prayer Clock</vt:lpstr>
      <vt:lpstr>Title slide address info</vt:lpstr>
      <vt:lpstr>Israel and the Middle East Map</vt:lpstr>
      <vt:lpstr>Tree at Alon Moreh</vt:lpstr>
      <vt:lpstr>BB teaching at Alon Moreh</vt:lpstr>
      <vt:lpstr>Kenneth E. Hagin portrait</vt:lpstr>
      <vt:lpstr>Kenneth E. Hagin sitting in meeting</vt:lpstr>
      <vt:lpstr>Jeanne Wilkerson portrait</vt:lpstr>
      <vt:lpstr>Jeanne Wilkerson &amp; Kenneth Hagin during meeting at Rhema 1985</vt:lpstr>
      <vt:lpstr>Rhema photo 1985 - Patsy, Billye, Phil, Bro Hagin</vt:lpstr>
      <vt:lpstr>Phil Halverson (scan of portrait-not great quality)</vt:lpstr>
      <vt:lpstr>Phil &amp; Fern Halverson (scan of snapshot in book)</vt:lpstr>
      <vt:lpstr>Phil &amp; Fern Halverson (scan from album cover-not great quality)</vt:lpstr>
      <vt:lpstr>Rachel Teafatiller sitting</vt:lpstr>
      <vt:lpstr>Rachel Teafatiller portrait</vt:lpstr>
      <vt:lpstr>Wilford Reidt (screen shot from video, not good)</vt:lpstr>
      <vt:lpstr>Clyde &amp; Eufala McGee</vt:lpstr>
      <vt:lpstr>Prayer group in unfinished chapel at Prayer Mountain</vt:lpstr>
      <vt:lpstr>Entrance sign at Prayer Mountain</vt:lpstr>
      <vt:lpstr>Admin Building at Prayer Mountain</vt:lpstr>
      <vt:lpstr>Pickard Place porch</vt:lpstr>
      <vt:lpstr>Pickard Place great room</vt:lpstr>
      <vt:lpstr>Pickard Place 1 of 3 bedrooms</vt:lpstr>
      <vt:lpstr>Halverson House outside</vt:lpstr>
      <vt:lpstr>Halverson House inside</vt:lpstr>
      <vt:lpstr>Uncle Joes outside</vt:lpstr>
      <vt:lpstr>Uncle Joes inside looking down from loft</vt:lpstr>
      <vt:lpstr>Uncle Joes kitchen</vt:lpstr>
      <vt:lpstr>Uncle Joes loft</vt:lpstr>
      <vt:lpstr>AA 2014 Lynne &amp; Teri praying</vt:lpstr>
      <vt:lpstr>AA 2014 BB, George, Lynne, Paul, Teri - praying</vt:lpstr>
      <vt:lpstr>AA 2014 audience rows w/hands up</vt:lpstr>
      <vt:lpstr>AA 2014 Gloria &amp; Billye</vt:lpstr>
      <vt:lpstr>AA 2014 Group praying</vt:lpstr>
      <vt:lpstr>AA 2014 Jared praying over youth</vt:lpstr>
      <vt:lpstr>AA 2014 Youth &amp; Crowd praying</vt:lpstr>
      <vt:lpstr>AA 2014 Crowd praying over youth</vt:lpstr>
      <vt:lpstr>AA 2014 Tent meeting crowd w/KC</vt:lpstr>
      <vt:lpstr>AA 2014 Tent meeting crowd praying</vt:lpstr>
      <vt:lpstr>OT Prophets Timeline</vt:lpstr>
      <vt:lpstr>Arabic/Jewish states comparison</vt:lpstr>
      <vt:lpstr>Ancient Edom in Jordan – from Mtns of Israel (Norma Archbald)</vt:lpstr>
      <vt:lpstr>Map- Mountains of Israel/West Bank</vt:lpstr>
      <vt:lpstr>Table of the Nations</vt:lpstr>
      <vt:lpstr>Ezekiel Tablets/Lucy</vt:lpstr>
      <vt:lpstr>Ezekiel Tablets Rows</vt:lpstr>
      <vt:lpstr>Ezekiel Tablets Closer</vt:lpstr>
      <vt:lpstr>Ezekiel Tablets Closeup 2</vt:lpstr>
      <vt:lpstr>Ezekiel Tablet - black</vt:lpstr>
      <vt:lpstr>Ishtar Gate – closeup of Lion w/wings</vt:lpstr>
      <vt:lpstr>Glory in the temple graphic (from new Ezekiel syllabus cover)</vt:lpstr>
      <vt:lpstr>Tomb of prophet Ezekiel in city of Kiffel – B/W</vt:lpstr>
      <vt:lpstr>Tomb of prophet Ezekiel in city of Kiffel - color</vt:lpstr>
      <vt:lpstr>PowerPoint Presentation</vt:lpstr>
    </vt:vector>
  </TitlesOfParts>
  <Company>Billye Brim Ministries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Sue Lofland</dc:creator>
  <cp:lastModifiedBy>Sue Lofland</cp:lastModifiedBy>
  <cp:revision>70</cp:revision>
  <cp:lastPrinted>2015-02-13T23:43:15Z</cp:lastPrinted>
  <dcterms:created xsi:type="dcterms:W3CDTF">2014-08-31T19:34:41Z</dcterms:created>
  <dcterms:modified xsi:type="dcterms:W3CDTF">2015-05-06T04:12:21Z</dcterms:modified>
</cp:coreProperties>
</file>