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6" r:id="rId3"/>
    <p:sldId id="264" r:id="rId4"/>
    <p:sldId id="263" r:id="rId5"/>
    <p:sldId id="258" r:id="rId6"/>
    <p:sldId id="259" r:id="rId7"/>
    <p:sldId id="260" r:id="rId8"/>
    <p:sldId id="261" r:id="rId9"/>
    <p:sldId id="262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5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34ACD-9CA5-AA41-9019-169348AE7E9A}" type="datetimeFigureOut">
              <a:rPr lang="en-US" smtClean="0"/>
              <a:t>4/23/14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75768-9C84-A74B-8C08-851D6CFDE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456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FB327-AC39-7D44-9DB9-17FF71D095B6}" type="datetimeFigureOut">
              <a:rPr lang="en-US" smtClean="0"/>
              <a:t>4/23/14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8B1B1-4579-B24F-90AD-875D6D574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328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8B1B1-4579-B24F-90AD-875D6D5743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65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8B1B1-4579-B24F-90AD-875D6D5743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601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8B1B1-4579-B24F-90AD-875D6D5743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26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75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80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30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8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3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002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6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95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98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92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2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1797F-7E69-1943-BBC9-B56B8E7BDD00}" type="datetimeFigureOut">
              <a:rPr lang="en-US" smtClean="0"/>
              <a:t>4/23/14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89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Blood moons graphic w partial sola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50" y="656963"/>
            <a:ext cx="8850069" cy="553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3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7 days chart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7_days_cha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73" y="0"/>
            <a:ext cx="9182073" cy="7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343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27968"/>
            <a:ext cx="8229600" cy="1143000"/>
          </a:xfrm>
        </p:spPr>
        <p:txBody>
          <a:bodyPr/>
          <a:lstStyle/>
          <a:p>
            <a:r>
              <a:rPr lang="en-US" dirty="0" smtClean="0"/>
              <a:t>God’s Sacred Calendar</a:t>
            </a:r>
            <a:endParaRPr lang="en-US" dirty="0"/>
          </a:p>
        </p:txBody>
      </p:sp>
      <p:pic>
        <p:nvPicPr>
          <p:cNvPr id="4" name="Content Placeholder 3" descr="gods sacred calendar.pd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" b="1878"/>
          <a:stretch>
            <a:fillRect/>
          </a:stretch>
        </p:blipFill>
        <p:spPr>
          <a:xfrm>
            <a:off x="155964" y="907986"/>
            <a:ext cx="8816992" cy="4849006"/>
          </a:xfrm>
        </p:spPr>
      </p:pic>
    </p:spTree>
    <p:extLst>
      <p:ext uri="{BB962C8B-B14F-4D97-AF65-F5344CB8AC3E}">
        <p14:creationId xmlns:p14="http://schemas.microsoft.com/office/powerpoint/2010/main" val="1924476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Shmittah_Year_Ch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59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945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hebcal_2014_ap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" y="0"/>
            <a:ext cx="8981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84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hebcal_2014_oc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0" y="0"/>
            <a:ext cx="8981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30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hebcal_2015_m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8" y="0"/>
            <a:ext cx="8981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30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hebcal_2015_ap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0" y="0"/>
            <a:ext cx="8981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59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hebcal_2015_se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0" y="0"/>
            <a:ext cx="8981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231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54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30</Words>
  <Application>Microsoft Macintosh PowerPoint</Application>
  <PresentationFormat>On-screen Show (4:3)</PresentationFormat>
  <Paragraphs>12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Blood Moons graphic</vt:lpstr>
      <vt:lpstr>7 days chart</vt:lpstr>
      <vt:lpstr>God’s Sacred Calendar</vt:lpstr>
      <vt:lpstr>Blood Moons graphic</vt:lpstr>
      <vt:lpstr>Blood Moons graphic</vt:lpstr>
      <vt:lpstr>Blood Moons graphic</vt:lpstr>
      <vt:lpstr>Blood Moons graphic</vt:lpstr>
      <vt:lpstr>Blood Moons graphic</vt:lpstr>
      <vt:lpstr>Blood Moons graphic</vt:lpstr>
      <vt:lpstr>PowerPoint Presentation</vt:lpstr>
    </vt:vector>
  </TitlesOfParts>
  <Company>Billye Brim Ministries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days chart</dc:title>
  <dc:creator>Sue Lofland</dc:creator>
  <cp:lastModifiedBy>Sue Lofland</cp:lastModifiedBy>
  <cp:revision>4</cp:revision>
  <cp:lastPrinted>2014-04-23T15:39:42Z</cp:lastPrinted>
  <dcterms:created xsi:type="dcterms:W3CDTF">2014-03-28T02:49:02Z</dcterms:created>
  <dcterms:modified xsi:type="dcterms:W3CDTF">2014-04-23T16:03:06Z</dcterms:modified>
</cp:coreProperties>
</file>