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53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797F-7E69-1943-BBC9-B56B8E7BDD00}" type="datetimeFigureOut">
              <a:rPr lang="en-US" smtClean="0"/>
              <a:t>4/22/14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D1C86-AEB3-B24C-BB6E-23A6BDB6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755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797F-7E69-1943-BBC9-B56B8E7BDD00}" type="datetimeFigureOut">
              <a:rPr lang="en-US" smtClean="0"/>
              <a:t>4/22/14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D1C86-AEB3-B24C-BB6E-23A6BDB6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180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797F-7E69-1943-BBC9-B56B8E7BDD00}" type="datetimeFigureOut">
              <a:rPr lang="en-US" smtClean="0"/>
              <a:t>4/22/14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D1C86-AEB3-B24C-BB6E-23A6BDB6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730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797F-7E69-1943-BBC9-B56B8E7BDD00}" type="datetimeFigureOut">
              <a:rPr lang="en-US" smtClean="0"/>
              <a:t>4/22/14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D1C86-AEB3-B24C-BB6E-23A6BDB6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08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797F-7E69-1943-BBC9-B56B8E7BDD00}" type="datetimeFigureOut">
              <a:rPr lang="en-US" smtClean="0"/>
              <a:t>4/22/14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D1C86-AEB3-B24C-BB6E-23A6BDB6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23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797F-7E69-1943-BBC9-B56B8E7BDD00}" type="datetimeFigureOut">
              <a:rPr lang="en-US" smtClean="0"/>
              <a:t>4/22/14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D1C86-AEB3-B24C-BB6E-23A6BDB6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002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797F-7E69-1943-BBC9-B56B8E7BDD00}" type="datetimeFigureOut">
              <a:rPr lang="en-US" smtClean="0"/>
              <a:t>4/22/14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D1C86-AEB3-B24C-BB6E-23A6BDB6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462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797F-7E69-1943-BBC9-B56B8E7BDD00}" type="datetimeFigureOut">
              <a:rPr lang="en-US" smtClean="0"/>
              <a:t>4/22/14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D1C86-AEB3-B24C-BB6E-23A6BDB6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195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797F-7E69-1943-BBC9-B56B8E7BDD00}" type="datetimeFigureOut">
              <a:rPr lang="en-US" smtClean="0"/>
              <a:t>4/22/14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D1C86-AEB3-B24C-BB6E-23A6BDB6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798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797F-7E69-1943-BBC9-B56B8E7BDD00}" type="datetimeFigureOut">
              <a:rPr lang="en-US" smtClean="0"/>
              <a:t>4/22/14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D1C86-AEB3-B24C-BB6E-23A6BDB6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592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797F-7E69-1943-BBC9-B56B8E7BDD00}" type="datetimeFigureOut">
              <a:rPr lang="en-US" smtClean="0"/>
              <a:t>4/22/14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D1C86-AEB3-B24C-BB6E-23A6BDB6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521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1797F-7E69-1943-BBC9-B56B8E7BDD00}" type="datetimeFigureOut">
              <a:rPr lang="en-US" smtClean="0"/>
              <a:t>4/22/14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4D1C86-AEB3-B24C-BB6E-23A6BDB6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389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7 days chart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 descr="7_days_char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073" y="0"/>
            <a:ext cx="9182073" cy="70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343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Blood Moons graphic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 descr="Blood moons graphic w partial sol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50" y="656963"/>
            <a:ext cx="8850069" cy="5531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03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Blood Moons graphic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 descr="hebcal_2014_apr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8" y="0"/>
            <a:ext cx="89818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084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Blood Moons graphic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 descr="hebcal_2014_oc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0" y="0"/>
            <a:ext cx="89817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130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Blood Moons graphic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 descr="hebcal_2015_m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88" y="0"/>
            <a:ext cx="89817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330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Blood Moons graphic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 descr="hebcal_2015_ap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0" y="0"/>
            <a:ext cx="89817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059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Blood Moons graphic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 descr="hebcal_2015_se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0" y="0"/>
            <a:ext cx="89817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231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Blood Moons graphic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 descr="Shmittah_Year_Char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59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9458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24</Words>
  <Application>Microsoft Macintosh PowerPoint</Application>
  <PresentationFormat>On-screen Show (4:3)</PresentationFormat>
  <Paragraphs>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7 days chart</vt:lpstr>
      <vt:lpstr>Blood Moons graphic</vt:lpstr>
      <vt:lpstr>Blood Moons graphic</vt:lpstr>
      <vt:lpstr>Blood Moons graphic</vt:lpstr>
      <vt:lpstr>Blood Moons graphic</vt:lpstr>
      <vt:lpstr>Blood Moons graphic</vt:lpstr>
      <vt:lpstr>Blood Moons graphic</vt:lpstr>
      <vt:lpstr>Blood Moons graphic</vt:lpstr>
    </vt:vector>
  </TitlesOfParts>
  <Company>Billye Brim Ministries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 days chart</dc:title>
  <dc:creator>Sue Lofland</dc:creator>
  <cp:lastModifiedBy>Sue Lofland</cp:lastModifiedBy>
  <cp:revision>2</cp:revision>
  <dcterms:created xsi:type="dcterms:W3CDTF">2014-03-28T02:49:02Z</dcterms:created>
  <dcterms:modified xsi:type="dcterms:W3CDTF">2014-04-22T16:15:53Z</dcterms:modified>
</cp:coreProperties>
</file>