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5" r:id="rId3"/>
    <p:sldId id="257" r:id="rId4"/>
    <p:sldId id="258" r:id="rId5"/>
    <p:sldId id="259" r:id="rId6"/>
    <p:sldId id="260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66" r:id="rId15"/>
    <p:sldId id="261" r:id="rId16"/>
    <p:sldId id="263" r:id="rId17"/>
    <p:sldId id="264" r:id="rId18"/>
    <p:sldId id="26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0962E-0226-463D-9F3C-7196993DFC9E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A0A5F-240E-4A13-85E2-5E902AF146C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FCA5A-585D-4A94-9F0A-4CC886E954B0}" type="datetimeFigureOut">
              <a:rPr lang="en-US" smtClean="0"/>
              <a:t>3/13/2009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101E0-686B-4985-9E4B-952338E21DE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Welcome to AAR</a:t>
            </a:r>
            <a:endParaRPr lang="en-US" dirty="0"/>
          </a:p>
        </p:txBody>
      </p:sp>
      <p:pic>
        <p:nvPicPr>
          <p:cNvPr id="4" name="Picture 3" descr="AAR 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52400"/>
            <a:ext cx="6996113" cy="65845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George Whitefield</a:t>
            </a:r>
            <a:endParaRPr lang="en-US" dirty="0"/>
          </a:p>
        </p:txBody>
      </p:sp>
      <p:pic>
        <p:nvPicPr>
          <p:cNvPr id="4" name="Picture 3" descr="george whitefield.jpg"/>
          <p:cNvPicPr>
            <a:picLocks noChangeAspect="1"/>
          </p:cNvPicPr>
          <p:nvPr/>
        </p:nvPicPr>
        <p:blipFill>
          <a:blip r:embed="rId3" cstate="print"/>
          <a:srcRect l="39935" t="24444" r="11176" b="27778"/>
          <a:stretch>
            <a:fillRect/>
          </a:stretch>
        </p:blipFill>
        <p:spPr>
          <a:xfrm>
            <a:off x="2209800" y="304800"/>
            <a:ext cx="4800600" cy="60713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Phillis</a:t>
            </a:r>
            <a:r>
              <a:rPr lang="en-US" dirty="0" smtClean="0"/>
              <a:t> Wheatley</a:t>
            </a:r>
            <a:endParaRPr lang="en-US" dirty="0"/>
          </a:p>
        </p:txBody>
      </p:sp>
      <p:pic>
        <p:nvPicPr>
          <p:cNvPr id="4" name="Picture 3" descr="Phillis-Wheatley-color1-sm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14614"/>
            <a:ext cx="4800600" cy="65324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58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On the Death of Rev. George Whitefield</a:t>
            </a:r>
            <a:br>
              <a:rPr lang="en-US" sz="3600" dirty="0" smtClean="0"/>
            </a:br>
            <a:r>
              <a:rPr lang="en-US" sz="3600" dirty="0" smtClean="0"/>
              <a:t> </a:t>
            </a:r>
            <a:r>
              <a:rPr lang="en-US" sz="2400" i="1" u="sng" dirty="0" smtClean="0"/>
              <a:t>by </a:t>
            </a:r>
            <a:r>
              <a:rPr lang="en-US" sz="2400" i="1" u="sng" dirty="0" err="1" smtClean="0"/>
              <a:t>Phillis</a:t>
            </a:r>
            <a:r>
              <a:rPr lang="en-US" sz="2400" i="1" u="sng" dirty="0" smtClean="0"/>
              <a:t> Wheatley</a:t>
            </a:r>
            <a:endParaRPr lang="en-US" sz="2400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8077200" cy="51816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3400" dirty="0" smtClean="0"/>
              <a:t>HAIL</a:t>
            </a:r>
            <a:r>
              <a:rPr lang="en-US" sz="3400" dirty="0"/>
              <a:t>, happy saint, on </a:t>
            </a:r>
            <a:r>
              <a:rPr lang="en-US" sz="3400" dirty="0" err="1"/>
              <a:t>thine</a:t>
            </a:r>
            <a:r>
              <a:rPr lang="en-US" sz="3400" dirty="0"/>
              <a:t> immortal throne,</a:t>
            </a:r>
            <a:br>
              <a:rPr lang="en-US" sz="3400" dirty="0"/>
            </a:br>
            <a:r>
              <a:rPr lang="en-US" sz="3400" dirty="0" err="1"/>
              <a:t>Possest</a:t>
            </a:r>
            <a:r>
              <a:rPr lang="en-US" sz="3400" dirty="0"/>
              <a:t> of glory, life, and bliss unknown;</a:t>
            </a:r>
            <a:br>
              <a:rPr lang="en-US" sz="3400" dirty="0"/>
            </a:br>
            <a:r>
              <a:rPr lang="en-US" sz="3400" dirty="0"/>
              <a:t>We hear no more the music of thy tongue,</a:t>
            </a:r>
            <a:br>
              <a:rPr lang="en-US" sz="3400" dirty="0"/>
            </a:br>
            <a:r>
              <a:rPr lang="en-US" sz="3400" dirty="0"/>
              <a:t>Thy wonted </a:t>
            </a:r>
            <a:r>
              <a:rPr lang="en-US" sz="3400" dirty="0" err="1"/>
              <a:t>auditories</a:t>
            </a:r>
            <a:r>
              <a:rPr lang="en-US" sz="3400" dirty="0"/>
              <a:t> cease to throng.</a:t>
            </a:r>
            <a:br>
              <a:rPr lang="en-US" sz="3400" dirty="0"/>
            </a:br>
            <a:r>
              <a:rPr lang="en-US" sz="3400" dirty="0"/>
              <a:t>Thy sermons in </a:t>
            </a:r>
            <a:r>
              <a:rPr lang="en-US" sz="3400" dirty="0" err="1"/>
              <a:t>unequall'd</a:t>
            </a:r>
            <a:r>
              <a:rPr lang="en-US" sz="3400" dirty="0"/>
              <a:t> accents </a:t>
            </a:r>
            <a:r>
              <a:rPr lang="en-US" sz="3400" dirty="0" err="1"/>
              <a:t>flow'd</a:t>
            </a:r>
            <a:r>
              <a:rPr lang="en-US" sz="3400" dirty="0"/>
              <a:t>,</a:t>
            </a:r>
            <a:br>
              <a:rPr lang="en-US" sz="3400" dirty="0"/>
            </a:br>
            <a:r>
              <a:rPr lang="en-US" sz="3400" dirty="0"/>
              <a:t>And </a:t>
            </a:r>
            <a:r>
              <a:rPr lang="en-US" sz="3400" dirty="0" err="1"/>
              <a:t>ev'ry</a:t>
            </a:r>
            <a:r>
              <a:rPr lang="en-US" sz="3400" dirty="0"/>
              <a:t> bosom with devotion </a:t>
            </a:r>
            <a:r>
              <a:rPr lang="en-US" sz="3400" dirty="0" err="1"/>
              <a:t>glow'd</a:t>
            </a:r>
            <a:r>
              <a:rPr lang="en-US" sz="3400" dirty="0"/>
              <a:t>;</a:t>
            </a:r>
            <a:br>
              <a:rPr lang="en-US" sz="3400" dirty="0"/>
            </a:br>
            <a:r>
              <a:rPr lang="en-US" sz="3400" dirty="0"/>
              <a:t>Thou didst in strains of eloquence </a:t>
            </a:r>
            <a:r>
              <a:rPr lang="en-US" sz="3400" dirty="0" err="1"/>
              <a:t>refin'd</a:t>
            </a:r>
            <a:r>
              <a:rPr lang="en-US" sz="3400" dirty="0"/>
              <a:t/>
            </a:r>
            <a:br>
              <a:rPr lang="en-US" sz="3400" dirty="0"/>
            </a:br>
            <a:r>
              <a:rPr lang="en-US" sz="3400" dirty="0"/>
              <a:t>Inflame the heart, and captivate the mind.</a:t>
            </a:r>
            <a:br>
              <a:rPr lang="en-US" sz="3400" dirty="0"/>
            </a:br>
            <a:r>
              <a:rPr lang="en-US" sz="3400" dirty="0"/>
              <a:t>Unhappy we the setting sun deplore,</a:t>
            </a:r>
            <a:br>
              <a:rPr lang="en-US" sz="3400" dirty="0"/>
            </a:br>
            <a:r>
              <a:rPr lang="en-US" sz="3400" dirty="0"/>
              <a:t>So glorious once, but ah! it shines no more.</a:t>
            </a:r>
            <a:br>
              <a:rPr lang="en-US" sz="3400" dirty="0"/>
            </a:br>
            <a:r>
              <a:rPr lang="en-US" sz="3400" dirty="0"/>
              <a:t>Behold the prophet in his </a:t>
            </a:r>
            <a:r>
              <a:rPr lang="en-US" sz="3400" dirty="0" err="1"/>
              <a:t>tow'ring</a:t>
            </a:r>
            <a:r>
              <a:rPr lang="en-US" sz="3400" dirty="0"/>
              <a:t> flight!</a:t>
            </a:r>
            <a:br>
              <a:rPr lang="en-US" sz="3400" dirty="0"/>
            </a:br>
            <a:r>
              <a:rPr lang="en-US" sz="3400" dirty="0"/>
              <a:t>He leaves the earth for </a:t>
            </a:r>
            <a:r>
              <a:rPr lang="en-US" sz="3400" dirty="0" err="1"/>
              <a:t>heav'n's</a:t>
            </a:r>
            <a:r>
              <a:rPr lang="en-US" sz="3400" dirty="0"/>
              <a:t> </a:t>
            </a:r>
            <a:r>
              <a:rPr lang="en-US" sz="3400" dirty="0" err="1"/>
              <a:t>unmeasur'd</a:t>
            </a:r>
            <a:r>
              <a:rPr lang="en-US" sz="3400" dirty="0"/>
              <a:t> height,</a:t>
            </a:r>
            <a:br>
              <a:rPr lang="en-US" sz="3400" dirty="0"/>
            </a:br>
            <a:r>
              <a:rPr lang="en-US" sz="3400" dirty="0"/>
              <a:t>And worlds unknown receive him from our sight.</a:t>
            </a:r>
            <a:br>
              <a:rPr lang="en-US" sz="3400" dirty="0"/>
            </a:br>
            <a:r>
              <a:rPr lang="en-US" sz="3400" dirty="0"/>
              <a:t>There Whitefield wings with rapid course his way,</a:t>
            </a:r>
            <a:br>
              <a:rPr lang="en-US" sz="3400" dirty="0"/>
            </a:br>
            <a:r>
              <a:rPr lang="en-US" sz="3400" dirty="0"/>
              <a:t>And sails to Zion through vast seas of day</a:t>
            </a:r>
            <a:r>
              <a:rPr lang="en-US" sz="3400" dirty="0" smtClean="0"/>
              <a:t>.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04800"/>
            <a:ext cx="8001000" cy="6400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800" dirty="0"/>
              <a:t>Thy </a:t>
            </a:r>
            <a:r>
              <a:rPr lang="en-US" sz="2800" dirty="0" err="1"/>
              <a:t>pray'rs</a:t>
            </a:r>
            <a:r>
              <a:rPr lang="en-US" sz="2800" dirty="0"/>
              <a:t>, great saint, and </a:t>
            </a:r>
            <a:r>
              <a:rPr lang="en-US" sz="2800" dirty="0" err="1"/>
              <a:t>thine</a:t>
            </a:r>
            <a:r>
              <a:rPr lang="en-US" sz="2800" dirty="0"/>
              <a:t> incessant cries</a:t>
            </a:r>
            <a:br>
              <a:rPr lang="en-US" sz="2800" dirty="0"/>
            </a:br>
            <a:r>
              <a:rPr lang="en-US" sz="2800" dirty="0"/>
              <a:t>Have </a:t>
            </a:r>
            <a:r>
              <a:rPr lang="en-US" sz="2800" dirty="0" err="1"/>
              <a:t>pierc'd</a:t>
            </a:r>
            <a:r>
              <a:rPr lang="en-US" sz="2800" dirty="0"/>
              <a:t> the bosom of thy native skies.</a:t>
            </a:r>
            <a:br>
              <a:rPr lang="en-US" sz="2800" dirty="0"/>
            </a:br>
            <a:r>
              <a:rPr lang="en-US" sz="2800" dirty="0"/>
              <a:t>Thou moon hast seen, and all the stars of light,</a:t>
            </a:r>
            <a:br>
              <a:rPr lang="en-US" sz="2800" dirty="0"/>
            </a:br>
            <a:r>
              <a:rPr lang="en-US" sz="2800" dirty="0"/>
              <a:t>How he has wrestled with his God by night.</a:t>
            </a:r>
            <a:br>
              <a:rPr lang="en-US" sz="2800" dirty="0"/>
            </a:br>
            <a:r>
              <a:rPr lang="en-US" sz="2800" dirty="0"/>
              <a:t>He </a:t>
            </a:r>
            <a:r>
              <a:rPr lang="en-US" sz="2800" dirty="0" err="1"/>
              <a:t>pray'd</a:t>
            </a:r>
            <a:r>
              <a:rPr lang="en-US" sz="2800" dirty="0"/>
              <a:t> that grace in </a:t>
            </a:r>
            <a:r>
              <a:rPr lang="en-US" sz="2800" dirty="0" err="1"/>
              <a:t>ev'ry</a:t>
            </a:r>
            <a:r>
              <a:rPr lang="en-US" sz="2800" dirty="0"/>
              <a:t> heart might dwell,</a:t>
            </a:r>
            <a:br>
              <a:rPr lang="en-US" sz="2800" dirty="0"/>
            </a:br>
            <a:r>
              <a:rPr lang="en-US" sz="2800" dirty="0"/>
              <a:t>He </a:t>
            </a:r>
            <a:r>
              <a:rPr lang="en-US" sz="2800" dirty="0" err="1"/>
              <a:t>long'd</a:t>
            </a:r>
            <a:r>
              <a:rPr lang="en-US" sz="2800" dirty="0"/>
              <a:t> to see America </a:t>
            </a:r>
            <a:r>
              <a:rPr lang="en-US" sz="2800" dirty="0" err="1"/>
              <a:t>excell</a:t>
            </a:r>
            <a:r>
              <a:rPr lang="en-US" sz="2800" dirty="0"/>
              <a:t>;</a:t>
            </a:r>
            <a:br>
              <a:rPr lang="en-US" sz="2800" dirty="0"/>
            </a:br>
            <a:r>
              <a:rPr lang="en-US" sz="2800" dirty="0"/>
              <a:t>He </a:t>
            </a:r>
            <a:r>
              <a:rPr lang="en-US" sz="2800" dirty="0" err="1"/>
              <a:t>charg'd</a:t>
            </a:r>
            <a:r>
              <a:rPr lang="en-US" sz="2800" dirty="0"/>
              <a:t> its youth that </a:t>
            </a:r>
            <a:r>
              <a:rPr lang="en-US" sz="2800" dirty="0" err="1"/>
              <a:t>ev'ry</a:t>
            </a:r>
            <a:r>
              <a:rPr lang="en-US" sz="2800" dirty="0"/>
              <a:t> grace divine</a:t>
            </a:r>
            <a:br>
              <a:rPr lang="en-US" sz="2800" dirty="0"/>
            </a:br>
            <a:r>
              <a:rPr lang="en-US" sz="2800" dirty="0"/>
              <a:t>Should with full </a:t>
            </a:r>
            <a:r>
              <a:rPr lang="en-US" sz="2800" dirty="0" err="1"/>
              <a:t>lustre</a:t>
            </a:r>
            <a:r>
              <a:rPr lang="en-US" sz="2800" dirty="0"/>
              <a:t> in their conduct shine;</a:t>
            </a:r>
            <a:br>
              <a:rPr lang="en-US" sz="2800" dirty="0"/>
            </a:br>
            <a:r>
              <a:rPr lang="en-US" sz="2800" dirty="0"/>
              <a:t>That </a:t>
            </a:r>
            <a:r>
              <a:rPr lang="en-US" sz="2800" dirty="0" err="1"/>
              <a:t>Saviour</a:t>
            </a:r>
            <a:r>
              <a:rPr lang="en-US" sz="2800" dirty="0"/>
              <a:t>, which his soul did first receive,</a:t>
            </a:r>
            <a:br>
              <a:rPr lang="en-US" sz="2800" dirty="0"/>
            </a:br>
            <a:r>
              <a:rPr lang="en-US" sz="2800" dirty="0"/>
              <a:t>The greatest gift that </a:t>
            </a:r>
            <a:r>
              <a:rPr lang="en-US" sz="2800" dirty="0" err="1"/>
              <a:t>ev'n</a:t>
            </a:r>
            <a:r>
              <a:rPr lang="en-US" sz="2800" dirty="0"/>
              <a:t> a God can give,</a:t>
            </a:r>
            <a:br>
              <a:rPr lang="en-US" sz="2800" dirty="0"/>
            </a:br>
            <a:r>
              <a:rPr lang="en-US" sz="2800" dirty="0"/>
              <a:t>He freely </a:t>
            </a:r>
            <a:r>
              <a:rPr lang="en-US" sz="2800" dirty="0" err="1"/>
              <a:t>offer'd</a:t>
            </a:r>
            <a:r>
              <a:rPr lang="en-US" sz="2800" dirty="0"/>
              <a:t> to the </a:t>
            </a:r>
            <a:r>
              <a:rPr lang="en-US" sz="2800" dirty="0" err="1"/>
              <a:t>num'rous</a:t>
            </a:r>
            <a:r>
              <a:rPr lang="en-US" sz="2800" dirty="0"/>
              <a:t> throng,</a:t>
            </a:r>
            <a:br>
              <a:rPr lang="en-US" sz="2800" dirty="0"/>
            </a:br>
            <a:r>
              <a:rPr lang="en-US" sz="2800" dirty="0"/>
              <a:t>That on his lips with </a:t>
            </a:r>
            <a:r>
              <a:rPr lang="en-US" sz="2800" dirty="0" err="1"/>
              <a:t>list'ning</a:t>
            </a:r>
            <a:r>
              <a:rPr lang="en-US" sz="2800" dirty="0"/>
              <a:t> pleasure hung.</a:t>
            </a:r>
            <a:br>
              <a:rPr lang="en-US" sz="2800" dirty="0"/>
            </a:br>
            <a:r>
              <a:rPr lang="en-US" sz="2800" dirty="0"/>
              <a:t>"Take him, ye wretched, for your only good,</a:t>
            </a:r>
            <a:br>
              <a:rPr lang="en-US" sz="2800" dirty="0"/>
            </a:br>
            <a:r>
              <a:rPr lang="en-US" sz="2800" dirty="0"/>
              <a:t>"Take him ye starving sinners, for your food</a:t>
            </a:r>
            <a:r>
              <a:rPr lang="en-US" sz="2800" dirty="0" smtClean="0"/>
              <a:t>;</a:t>
            </a:r>
          </a:p>
          <a:p>
            <a:pPr>
              <a:buNone/>
            </a:pPr>
            <a:r>
              <a:rPr lang="en-US" sz="2800" dirty="0" smtClean="0"/>
              <a:t>	"Ye thirsty, come to this life-giving stream,</a:t>
            </a:r>
            <a:br>
              <a:rPr lang="en-US" sz="2800" dirty="0" smtClean="0"/>
            </a:br>
            <a:r>
              <a:rPr lang="en-US" sz="2800" dirty="0" smtClean="0"/>
              <a:t>"Ye preachers, take him for your joyful theme; 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533400"/>
            <a:ext cx="7924800" cy="609600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en-US" sz="7400" dirty="0" smtClean="0"/>
              <a:t>"</a:t>
            </a:r>
            <a:r>
              <a:rPr lang="en-US" sz="7400" dirty="0"/>
              <a:t>Take him my dear Americans, he said,</a:t>
            </a:r>
            <a:br>
              <a:rPr lang="en-US" sz="7400" dirty="0"/>
            </a:br>
            <a:r>
              <a:rPr lang="en-US" sz="7400" dirty="0"/>
              <a:t>"Be your complaints on his kind bosom laid:</a:t>
            </a:r>
            <a:br>
              <a:rPr lang="en-US" sz="7400" dirty="0"/>
            </a:br>
            <a:r>
              <a:rPr lang="en-US" sz="7400" dirty="0"/>
              <a:t>"Take him, ye Africans, he longs for you,</a:t>
            </a:r>
            <a:br>
              <a:rPr lang="en-US" sz="7400" dirty="0"/>
            </a:br>
            <a:r>
              <a:rPr lang="en-US" sz="7400" dirty="0"/>
              <a:t>"Impartial </a:t>
            </a:r>
            <a:r>
              <a:rPr lang="en-US" sz="7400" dirty="0" err="1"/>
              <a:t>Saviour</a:t>
            </a:r>
            <a:r>
              <a:rPr lang="en-US" sz="7400" dirty="0"/>
              <a:t> is his title due:</a:t>
            </a:r>
            <a:br>
              <a:rPr lang="en-US" sz="7400" dirty="0"/>
            </a:br>
            <a:r>
              <a:rPr lang="en-US" sz="7400" dirty="0"/>
              <a:t>"</a:t>
            </a:r>
            <a:r>
              <a:rPr lang="en-US" sz="7400" dirty="0" err="1"/>
              <a:t>Wash'd</a:t>
            </a:r>
            <a:r>
              <a:rPr lang="en-US" sz="7400" dirty="0"/>
              <a:t> in the fountain of redeeming blood,</a:t>
            </a:r>
            <a:br>
              <a:rPr lang="en-US" sz="7400" dirty="0"/>
            </a:br>
            <a:r>
              <a:rPr lang="en-US" sz="7400" dirty="0"/>
              <a:t>"You shall be sons, and kings, and priests to God."</a:t>
            </a:r>
            <a:br>
              <a:rPr lang="en-US" sz="7400" dirty="0"/>
            </a:br>
            <a:r>
              <a:rPr lang="en-US" sz="7400" dirty="0"/>
              <a:t>Great Countess,* we Americans revere</a:t>
            </a:r>
            <a:br>
              <a:rPr lang="en-US" sz="7400" dirty="0"/>
            </a:br>
            <a:r>
              <a:rPr lang="en-US" sz="7400" dirty="0"/>
              <a:t>Thy name, and mingle in thy grief sincere;</a:t>
            </a:r>
            <a:br>
              <a:rPr lang="en-US" sz="7400" dirty="0"/>
            </a:br>
            <a:r>
              <a:rPr lang="en-US" sz="7400" dirty="0"/>
              <a:t>New England deeply feels, the Orphans mourn,</a:t>
            </a:r>
            <a:br>
              <a:rPr lang="en-US" sz="7400" dirty="0"/>
            </a:br>
            <a:r>
              <a:rPr lang="en-US" sz="7400" dirty="0"/>
              <a:t>Their more than father will no more return.</a:t>
            </a:r>
            <a:br>
              <a:rPr lang="en-US" sz="7400" dirty="0"/>
            </a:br>
            <a:r>
              <a:rPr lang="en-US" sz="7400" dirty="0"/>
              <a:t>But, though arrested by the hand of death,</a:t>
            </a:r>
            <a:br>
              <a:rPr lang="en-US" sz="7400" dirty="0"/>
            </a:br>
            <a:r>
              <a:rPr lang="en-US" sz="7400" dirty="0"/>
              <a:t>Whitefield no more exerts his </a:t>
            </a:r>
            <a:r>
              <a:rPr lang="en-US" sz="7400" dirty="0" err="1"/>
              <a:t>lab'ring</a:t>
            </a:r>
            <a:r>
              <a:rPr lang="en-US" sz="7400" dirty="0"/>
              <a:t> breath,</a:t>
            </a:r>
            <a:br>
              <a:rPr lang="en-US" sz="7400" dirty="0"/>
            </a:br>
            <a:r>
              <a:rPr lang="en-US" sz="7400" dirty="0"/>
              <a:t>Yet let us view him in </a:t>
            </a:r>
            <a:r>
              <a:rPr lang="en-US" sz="7400" dirty="0" err="1"/>
              <a:t>th</a:t>
            </a:r>
            <a:r>
              <a:rPr lang="en-US" sz="7400" dirty="0"/>
              <a:t>' eternal skies,</a:t>
            </a:r>
            <a:br>
              <a:rPr lang="en-US" sz="7400" dirty="0"/>
            </a:br>
            <a:r>
              <a:rPr lang="en-US" sz="7400" dirty="0"/>
              <a:t>Let </a:t>
            </a:r>
            <a:r>
              <a:rPr lang="en-US" sz="7400" dirty="0" err="1"/>
              <a:t>ev'ry</a:t>
            </a:r>
            <a:r>
              <a:rPr lang="en-US" sz="7400" dirty="0"/>
              <a:t> heart to this bright vision rise;</a:t>
            </a:r>
            <a:br>
              <a:rPr lang="en-US" sz="7400" dirty="0"/>
            </a:br>
            <a:r>
              <a:rPr lang="en-US" sz="7400" dirty="0"/>
              <a:t>While the tomb safe retains its sacred trust,</a:t>
            </a:r>
            <a:br>
              <a:rPr lang="en-US" sz="7400" dirty="0"/>
            </a:br>
            <a:r>
              <a:rPr lang="en-US" sz="7400" dirty="0"/>
              <a:t>Till life divine re-animates his dust.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*The Countess of Huntingdon, to whom Mr. Whitefield was</a:t>
            </a:r>
            <a:br>
              <a:rPr lang="en-US" dirty="0"/>
            </a:br>
            <a:r>
              <a:rPr lang="en-US" dirty="0"/>
              <a:t>Chaplain.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NYC Prayer </a:t>
            </a:r>
            <a:r>
              <a:rPr lang="en-US" sz="2400" dirty="0" err="1" smtClean="0"/>
              <a:t>Mtg</a:t>
            </a:r>
            <a:r>
              <a:rPr lang="en-US" sz="2400" dirty="0" smtClean="0"/>
              <a:t> book</a:t>
            </a:r>
            <a:endParaRPr lang="en-US" sz="2400" dirty="0"/>
          </a:p>
        </p:txBody>
      </p:sp>
      <p:pic>
        <p:nvPicPr>
          <p:cNvPr id="4" name="Picture 3" descr="NYC py mtg book.jpg"/>
          <p:cNvPicPr>
            <a:picLocks noChangeAspect="1"/>
          </p:cNvPicPr>
          <p:nvPr/>
        </p:nvPicPr>
        <p:blipFill>
          <a:blip r:embed="rId3" cstate="print"/>
          <a:srcRect l="29604" t="2222" r="4681" b="19796"/>
          <a:stretch>
            <a:fillRect/>
          </a:stretch>
        </p:blipFill>
        <p:spPr>
          <a:xfrm>
            <a:off x="2514600" y="152400"/>
            <a:ext cx="42672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Dutch Church</a:t>
            </a:r>
            <a:endParaRPr lang="en-US" dirty="0"/>
          </a:p>
        </p:txBody>
      </p:sp>
      <p:pic>
        <p:nvPicPr>
          <p:cNvPr id="4" name="Picture 3" descr="Dutch church.jpg"/>
          <p:cNvPicPr>
            <a:picLocks noChangeAspect="1"/>
          </p:cNvPicPr>
          <p:nvPr/>
        </p:nvPicPr>
        <p:blipFill>
          <a:blip r:embed="rId3" cstate="print"/>
          <a:srcRect l="37059" t="12222" r="14052" b="36055"/>
          <a:stretch>
            <a:fillRect/>
          </a:stretch>
        </p:blipFill>
        <p:spPr>
          <a:xfrm>
            <a:off x="2362200" y="228600"/>
            <a:ext cx="4619472" cy="632460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 19 Map</a:t>
            </a:r>
            <a:endParaRPr lang="en-US" dirty="0"/>
          </a:p>
        </p:txBody>
      </p:sp>
      <p:pic>
        <p:nvPicPr>
          <p:cNvPr id="5" name="Picture 4" descr="pg 19 map.jpg"/>
          <p:cNvPicPr>
            <a:picLocks noChangeAspect="1"/>
          </p:cNvPicPr>
          <p:nvPr/>
        </p:nvPicPr>
        <p:blipFill>
          <a:blip r:embed="rId3"/>
          <a:srcRect l="35621" t="2222" r="6863" b="55556"/>
          <a:stretch>
            <a:fillRect/>
          </a:stretch>
        </p:blipFill>
        <p:spPr>
          <a:xfrm>
            <a:off x="1066800" y="95250"/>
            <a:ext cx="6934200" cy="65874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Pg 30 Jeremiah </a:t>
            </a:r>
            <a:r>
              <a:rPr lang="en-US" sz="2400" dirty="0" err="1" smtClean="0"/>
              <a:t>Lanphier</a:t>
            </a:r>
            <a:endParaRPr lang="en-US" sz="2400" dirty="0"/>
          </a:p>
        </p:txBody>
      </p:sp>
      <p:pic>
        <p:nvPicPr>
          <p:cNvPr id="4" name="Picture 3" descr="jeremiah lanphier.jpg"/>
          <p:cNvPicPr>
            <a:picLocks noChangeAspect="1"/>
          </p:cNvPicPr>
          <p:nvPr/>
        </p:nvPicPr>
        <p:blipFill>
          <a:blip r:embed="rId3"/>
          <a:srcRect l="41373" t="12222" r="29869" b="54445"/>
          <a:stretch>
            <a:fillRect/>
          </a:stretch>
        </p:blipFill>
        <p:spPr>
          <a:xfrm>
            <a:off x="2514600" y="381000"/>
            <a:ext cx="4038600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Pg 35 Prayer </a:t>
            </a:r>
            <a:r>
              <a:rPr lang="en-US" sz="2400" dirty="0" err="1" smtClean="0"/>
              <a:t>mtg</a:t>
            </a:r>
            <a:r>
              <a:rPr lang="en-US" sz="2400" dirty="0" smtClean="0"/>
              <a:t> sign</a:t>
            </a:r>
            <a:endParaRPr lang="en-US" sz="2400" dirty="0"/>
          </a:p>
        </p:txBody>
      </p:sp>
      <p:pic>
        <p:nvPicPr>
          <p:cNvPr id="5" name="Picture 4" descr="Prayer mtg sign.jpg"/>
          <p:cNvPicPr>
            <a:picLocks noChangeAspect="1"/>
          </p:cNvPicPr>
          <p:nvPr/>
        </p:nvPicPr>
        <p:blipFill>
          <a:blip r:embed="rId3"/>
          <a:srcRect l="68693" t="26066" r="9397" b="53334"/>
          <a:stretch>
            <a:fillRect/>
          </a:stretch>
        </p:blipFill>
        <p:spPr>
          <a:xfrm>
            <a:off x="1981200" y="457200"/>
            <a:ext cx="457200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Pg 36 How Often Shall I Pray</a:t>
            </a:r>
            <a:endParaRPr lang="en-US" sz="2400" dirty="0"/>
          </a:p>
        </p:txBody>
      </p:sp>
      <p:pic>
        <p:nvPicPr>
          <p:cNvPr id="4" name="Picture 3" descr="pg 36 how often pray.jpg"/>
          <p:cNvPicPr>
            <a:picLocks noChangeAspect="1"/>
          </p:cNvPicPr>
          <p:nvPr/>
        </p:nvPicPr>
        <p:blipFill>
          <a:blip r:embed="rId3" cstate="print"/>
          <a:srcRect l="34183" t="4444" r="14052" b="26667"/>
          <a:stretch>
            <a:fillRect/>
          </a:stretch>
        </p:blipFill>
        <p:spPr>
          <a:xfrm>
            <a:off x="2667000" y="198967"/>
            <a:ext cx="3733800" cy="643043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Pg 36 How Often Shall I Pray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George Muller book</a:t>
            </a:r>
            <a:endParaRPr lang="en-US" sz="2400" dirty="0"/>
          </a:p>
        </p:txBody>
      </p:sp>
      <p:pic>
        <p:nvPicPr>
          <p:cNvPr id="4" name="Picture 3" descr="george muller book.jpg"/>
          <p:cNvPicPr>
            <a:picLocks noChangeAspect="1"/>
          </p:cNvPicPr>
          <p:nvPr/>
        </p:nvPicPr>
        <p:blipFill>
          <a:blip r:embed="rId3" cstate="print"/>
          <a:srcRect l="10474" t="4444" r="8756" b="11111"/>
          <a:stretch>
            <a:fillRect/>
          </a:stretch>
        </p:blipFill>
        <p:spPr>
          <a:xfrm>
            <a:off x="2667000" y="609600"/>
            <a:ext cx="35814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Continental Bank Note</a:t>
            </a:r>
            <a:endParaRPr lang="en-US" dirty="0"/>
          </a:p>
        </p:txBody>
      </p:sp>
      <p:pic>
        <p:nvPicPr>
          <p:cNvPr id="4" name="Picture 3" descr="CC-60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33400"/>
            <a:ext cx="7346551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Continental Bank Note $7 1777</a:t>
            </a:r>
            <a:endParaRPr lang="en-US" sz="2400" dirty="0"/>
          </a:p>
        </p:txBody>
      </p:sp>
      <p:pic>
        <p:nvPicPr>
          <p:cNvPr id="5" name="Picture 4" descr="CC-60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293222" y="916577"/>
            <a:ext cx="6481354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 smtClean="0"/>
              <a:t>Continental Bank Note 2/3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 descr="si_ci_cont_02_l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52400"/>
            <a:ext cx="5181600" cy="65307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81</Words>
  <Application>Microsoft Office PowerPoint</Application>
  <PresentationFormat>On-screen Show (4:3)</PresentationFormat>
  <Paragraphs>41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Welcome to AAR</vt:lpstr>
      <vt:lpstr>George Whitefield</vt:lpstr>
      <vt:lpstr>Phillis Wheatley</vt:lpstr>
      <vt:lpstr>On the Death of Rev. George Whitefield  by Phillis Wheatley</vt:lpstr>
      <vt:lpstr>Slide 5</vt:lpstr>
      <vt:lpstr>Slide 6</vt:lpstr>
      <vt:lpstr>NYC Prayer Mtg book</vt:lpstr>
      <vt:lpstr>Dutch Church</vt:lpstr>
      <vt:lpstr>Pg 19 Map</vt:lpstr>
      <vt:lpstr>Pg 30 Jeremiah Lanphier</vt:lpstr>
      <vt:lpstr>Pg 35 Prayer mtg sign</vt:lpstr>
      <vt:lpstr>Pg 36 How Often Shall I Pray</vt:lpstr>
      <vt:lpstr>Pg 36 How Often Shall I Pray</vt:lpstr>
      <vt:lpstr>George Muller book</vt:lpstr>
      <vt:lpstr>Continental Bank Note</vt:lpstr>
      <vt:lpstr>Continental Bank Note $7 1777</vt:lpstr>
      <vt:lpstr>Continental Bank Note 2/3 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AAR</dc:title>
  <dc:creator>Sue Lofland</dc:creator>
  <cp:lastModifiedBy>Sue Lofland</cp:lastModifiedBy>
  <cp:revision>6</cp:revision>
  <dcterms:created xsi:type="dcterms:W3CDTF">2009-03-13T22:05:55Z</dcterms:created>
  <dcterms:modified xsi:type="dcterms:W3CDTF">2009-03-13T22:59:55Z</dcterms:modified>
</cp:coreProperties>
</file>