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9" r:id="rId2"/>
    <p:sldId id="266" r:id="rId3"/>
    <p:sldId id="267" r:id="rId4"/>
    <p:sldId id="269" r:id="rId5"/>
    <p:sldId id="272" r:id="rId6"/>
    <p:sldId id="268" r:id="rId7"/>
    <p:sldId id="270" r:id="rId8"/>
    <p:sldId id="273" r:id="rId9"/>
    <p:sldId id="265" r:id="rId10"/>
    <p:sldId id="261" r:id="rId11"/>
    <p:sldId id="271" r:id="rId12"/>
    <p:sldId id="262" r:id="rId13"/>
    <p:sldId id="263" r:id="rId14"/>
    <p:sldId id="264" r:id="rId15"/>
    <p:sldId id="260" r:id="rId16"/>
    <p:sldId id="257" r:id="rId17"/>
    <p:sldId id="258" r:id="rId18"/>
    <p:sldId id="256" r:id="rId19"/>
    <p:sldId id="279" r:id="rId20"/>
    <p:sldId id="280" r:id="rId21"/>
    <p:sldId id="278" r:id="rId22"/>
    <p:sldId id="276" r:id="rId23"/>
    <p:sldId id="277" r:id="rId24"/>
    <p:sldId id="281" r:id="rId25"/>
    <p:sldId id="282" r:id="rId26"/>
    <p:sldId id="283" r:id="rId27"/>
    <p:sldId id="284" r:id="rId28"/>
    <p:sldId id="274" r:id="rId29"/>
    <p:sldId id="27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709" autoAdjust="0"/>
  </p:normalViewPr>
  <p:slideViewPr>
    <p:cSldViewPr snapToGrid="0" snapToObjects="1">
      <p:cViewPr varScale="1">
        <p:scale>
          <a:sx n="60" d="100"/>
          <a:sy n="60" d="100"/>
        </p:scale>
        <p:origin x="-96" y="-7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9539D-5F8A-334A-B848-53D8BD0DA60D}" type="datetime1">
              <a:rPr lang="en-US" smtClean="0"/>
              <a:t>9/26/14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FF490-1A97-F941-BE07-ADA71BDF8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423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B1B9D-FE3F-3A46-8E18-D7229B1DA498}" type="datetime1">
              <a:rPr lang="en-US" smtClean="0"/>
              <a:t>9/26/14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53700-1442-6F41-B4D4-7DCE739AE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998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E8DD-3411-A341-9D9A-9B7F5E6C4E7F}" type="datetime1">
              <a:rPr lang="en-US" smtClean="0"/>
              <a:t>9/26/14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9D7CD-8D73-C54D-8D7C-C45C2CE3F039}" type="datetime1">
              <a:rPr lang="en-US" smtClean="0"/>
              <a:t>9/26/14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36D4-4544-7C46-B3DF-E29FA866C372}" type="datetime1">
              <a:rPr lang="en-US" smtClean="0"/>
              <a:t>9/26/14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0F6A-BA17-F746-A975-95AC0D95AFEC}" type="datetime1">
              <a:rPr lang="en-US" smtClean="0"/>
              <a:t>9/26/14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ED0E-7E56-3E41-A71C-1A902FD38FC9}" type="datetime1">
              <a:rPr lang="en-US" smtClean="0"/>
              <a:t>9/26/14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317E-4CCD-5E48-9446-A089153A800D}" type="datetime1">
              <a:rPr lang="en-US" smtClean="0"/>
              <a:t>9/26/14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1C9D-92FC-0146-AF38-B5A6820BFDBE}" type="datetime1">
              <a:rPr lang="en-US" smtClean="0"/>
              <a:t>9/26/14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6271-F729-D64E-8151-1DB084F61A0B}" type="datetime1">
              <a:rPr lang="en-US" smtClean="0"/>
              <a:t>9/26/14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4A6B5-F08E-FA4B-898B-E92A9AA1B5BA}" type="datetime1">
              <a:rPr lang="en-US" smtClean="0"/>
              <a:t>9/26/14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E901-0561-9F40-8E9C-5460021ACDE1}" type="datetime1">
              <a:rPr lang="en-US" smtClean="0"/>
              <a:t>9/26/14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D6AD-565C-F84E-8D66-EB3040C8BCBB}" type="datetime1">
              <a:rPr lang="en-US" smtClean="0"/>
              <a:t>9/26/14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B61D0-07BE-4B46-A172-802583A47F64}" type="datetime1">
              <a:rPr lang="en-US" smtClean="0"/>
              <a:t>9/26/14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With Delta</a:t>
            </a:r>
            <a:r>
              <a:rPr lang="en-US" baseline="0" dirty="0" smtClean="0"/>
              <a:t> stewardesses – Linda &amp; </a:t>
            </a:r>
            <a:r>
              <a:rPr lang="en-US" baseline="0" dirty="0" err="1" smtClean="0"/>
              <a:t>Anat</a:t>
            </a:r>
            <a:endParaRPr lang="en-US" dirty="0"/>
          </a:p>
        </p:txBody>
      </p:sp>
      <p:pic>
        <p:nvPicPr>
          <p:cNvPr id="5" name="Picture 4" descr="IMG_1035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1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Western Wall on </a:t>
            </a:r>
            <a:r>
              <a:rPr lang="en-US" sz="2400" dirty="0" err="1" smtClean="0"/>
              <a:t>Tisha</a:t>
            </a:r>
            <a:r>
              <a:rPr lang="en-US" sz="2400" dirty="0" smtClean="0"/>
              <a:t> </a:t>
            </a:r>
            <a:r>
              <a:rPr lang="en-US" sz="2400" dirty="0" err="1" smtClean="0"/>
              <a:t>b’Av</a:t>
            </a:r>
            <a:endParaRPr lang="en-US" sz="2400" dirty="0"/>
          </a:p>
        </p:txBody>
      </p:sp>
      <p:pic>
        <p:nvPicPr>
          <p:cNvPr id="3" name="Picture 2" descr="IMG_10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711" y="0"/>
            <a:ext cx="51435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11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Western Wall – Shelli, Billye, Lynne, Heather</a:t>
            </a:r>
            <a:endParaRPr lang="en-US" dirty="0"/>
          </a:p>
        </p:txBody>
      </p:sp>
      <p:pic>
        <p:nvPicPr>
          <p:cNvPr id="4" name="Picture 3" descr="IMG_10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58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With</a:t>
            </a:r>
            <a:r>
              <a:rPr lang="en-US" baseline="0" dirty="0" smtClean="0"/>
              <a:t> </a:t>
            </a:r>
            <a:r>
              <a:rPr lang="en-US" dirty="0" smtClean="0"/>
              <a:t>Sharon Daugherty</a:t>
            </a:r>
            <a:r>
              <a:rPr lang="en-US" baseline="0" dirty="0" smtClean="0"/>
              <a:t> &amp;</a:t>
            </a:r>
            <a:r>
              <a:rPr lang="en-US" dirty="0" smtClean="0"/>
              <a:t> Father Gabriel </a:t>
            </a:r>
            <a:r>
              <a:rPr lang="en-US" dirty="0" err="1" smtClean="0"/>
              <a:t>Naddaf</a:t>
            </a:r>
            <a:endParaRPr lang="en-US" dirty="0"/>
          </a:p>
        </p:txBody>
      </p:sp>
      <p:pic>
        <p:nvPicPr>
          <p:cNvPr id="4" name="Picture 3" descr="photo 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2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</a:t>
            </a:r>
            <a:r>
              <a:rPr lang="en-US" baseline="0" dirty="0" smtClean="0"/>
              <a:t> w/</a:t>
            </a:r>
            <a:r>
              <a:rPr lang="en-US" dirty="0" smtClean="0"/>
              <a:t> Father of one of</a:t>
            </a:r>
            <a:r>
              <a:rPr lang="en-US" baseline="0" dirty="0" smtClean="0"/>
              <a:t> teenagers killed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9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err="1" smtClean="0"/>
              <a:t>Sederot</a:t>
            </a:r>
            <a:r>
              <a:rPr lang="en-US" baseline="0" dirty="0" smtClean="0"/>
              <a:t> – Lynne &amp; Heather running stairs</a:t>
            </a:r>
            <a:endParaRPr lang="en-US" dirty="0"/>
          </a:p>
        </p:txBody>
      </p:sp>
      <p:pic>
        <p:nvPicPr>
          <p:cNvPr id="5" name="Picture 4" descr="Running stairs in 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170"/>
            <a:ext cx="9003886" cy="450194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87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Listening</a:t>
            </a:r>
            <a:r>
              <a:rPr lang="en-US" baseline="0" dirty="0" smtClean="0"/>
              <a:t> to speaker at </a:t>
            </a:r>
            <a:r>
              <a:rPr lang="en-US" dirty="0" smtClean="0"/>
              <a:t>Iron Dome deployment</a:t>
            </a:r>
            <a:r>
              <a:rPr lang="en-US" baseline="0" dirty="0" smtClean="0"/>
              <a:t> site</a:t>
            </a:r>
            <a:endParaRPr lang="en-US" dirty="0"/>
          </a:p>
        </p:txBody>
      </p:sp>
      <p:pic>
        <p:nvPicPr>
          <p:cNvPr id="3" name="Picture 2" descr="Iron dome deployment si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3" y="920246"/>
            <a:ext cx="9003888" cy="45019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68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Todd </a:t>
            </a:r>
            <a:r>
              <a:rPr lang="en-US" dirty="0" err="1" smtClean="0"/>
              <a:t>Burpo</a:t>
            </a:r>
            <a:r>
              <a:rPr lang="en-US" dirty="0" smtClean="0"/>
              <a:t> at Iron Dome deployment site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09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Interview w/</a:t>
            </a:r>
            <a:r>
              <a:rPr lang="en-US" baseline="0" dirty="0" smtClean="0"/>
              <a:t> Chris Mitchell</a:t>
            </a:r>
            <a:endParaRPr lang="en-US" dirty="0"/>
          </a:p>
        </p:txBody>
      </p:sp>
      <p:pic>
        <p:nvPicPr>
          <p:cNvPr id="3" name="Picture 2" descr="20140808_ChrisM_inter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81" y="1219897"/>
            <a:ext cx="8832660" cy="441633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01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</a:t>
            </a:r>
            <a:r>
              <a:rPr lang="en-US" baseline="0" dirty="0" smtClean="0"/>
              <a:t> on overlook into Gaza at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pic>
        <p:nvPicPr>
          <p:cNvPr id="4" name="Picture 3" descr="20140808_Sederot_overloo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" y="1020127"/>
            <a:ext cx="8918274" cy="445913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65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with young girl</a:t>
            </a:r>
            <a:r>
              <a:rPr lang="en-US" baseline="0" dirty="0" smtClean="0"/>
              <a:t> soldiers</a:t>
            </a:r>
            <a:endParaRPr lang="en-US" dirty="0"/>
          </a:p>
        </p:txBody>
      </p:sp>
      <p:pic>
        <p:nvPicPr>
          <p:cNvPr id="4" name="Picture 3" descr="shelli w girl 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" y="1055899"/>
            <a:ext cx="8903806" cy="445190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79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 praying with girl soldiers</a:t>
            </a:r>
            <a:endParaRPr lang="en-US" dirty="0"/>
          </a:p>
        </p:txBody>
      </p:sp>
      <p:pic>
        <p:nvPicPr>
          <p:cNvPr id="3" name="Picture 2" descr="20140808_prayerwgirl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7" y="1248432"/>
            <a:ext cx="8918272" cy="44591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09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Mt Herzl </a:t>
            </a:r>
            <a:r>
              <a:rPr lang="en-US" dirty="0" err="1" smtClean="0"/>
              <a:t>Cemetary</a:t>
            </a:r>
            <a:r>
              <a:rPr lang="en-US" dirty="0" smtClean="0"/>
              <a:t>,</a:t>
            </a:r>
            <a:r>
              <a:rPr lang="en-US" baseline="0" dirty="0" smtClean="0"/>
              <a:t> graves of soldiers</a:t>
            </a:r>
            <a:endParaRPr lang="en-US" dirty="0"/>
          </a:p>
        </p:txBody>
      </p:sp>
      <p:pic>
        <p:nvPicPr>
          <p:cNvPr id="4" name="Picture 3" descr="gravesid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" y="1797851"/>
            <a:ext cx="8904006" cy="296800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19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Graveside, young</a:t>
            </a:r>
            <a:r>
              <a:rPr lang="en-US" baseline="0" dirty="0" smtClean="0"/>
              <a:t> soldiers walking</a:t>
            </a:r>
            <a:endParaRPr lang="en-US" dirty="0"/>
          </a:p>
        </p:txBody>
      </p:sp>
      <p:pic>
        <p:nvPicPr>
          <p:cNvPr id="5" name="Picture 4" descr="gravesid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4" y="1084439"/>
            <a:ext cx="8950180" cy="447509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58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Shops</a:t>
            </a:r>
            <a:r>
              <a:rPr lang="en-US" baseline="0" dirty="0" smtClean="0"/>
              <a:t> in Jerusalem-Esther Weiss, </a:t>
            </a:r>
            <a:r>
              <a:rPr lang="en-US" baseline="0" dirty="0" err="1" smtClean="0"/>
              <a:t>Dov</a:t>
            </a:r>
            <a:r>
              <a:rPr lang="en-US" baseline="0" dirty="0" smtClean="0"/>
              <a:t> reading Gen 26</a:t>
            </a:r>
            <a:endParaRPr lang="en-US" dirty="0"/>
          </a:p>
        </p:txBody>
      </p:sp>
      <p:pic>
        <p:nvPicPr>
          <p:cNvPr id="4" name="Picture 3" descr="0812_store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15" y="1493005"/>
            <a:ext cx="8676641" cy="361526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13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singing to </a:t>
            </a:r>
            <a:r>
              <a:rPr lang="en-US" dirty="0" err="1" smtClean="0"/>
              <a:t>Dov</a:t>
            </a:r>
            <a:r>
              <a:rPr lang="en-US" dirty="0" smtClean="0"/>
              <a:t>, </a:t>
            </a:r>
            <a:r>
              <a:rPr lang="en-US" dirty="0" err="1" smtClean="0"/>
              <a:t>Dudu</a:t>
            </a:r>
            <a:r>
              <a:rPr lang="en-US" dirty="0" smtClean="0"/>
              <a:t> Fisher</a:t>
            </a:r>
            <a:endParaRPr lang="en-US" dirty="0"/>
          </a:p>
        </p:txBody>
      </p:sp>
      <p:pic>
        <p:nvPicPr>
          <p:cNvPr id="3" name="Picture 2" descr="0812_store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4" y="1294824"/>
            <a:ext cx="8946811" cy="37278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69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Red moon</a:t>
            </a:r>
            <a:r>
              <a:rPr lang="en-US" baseline="0" dirty="0" smtClean="0"/>
              <a:t> over the wall</a:t>
            </a:r>
            <a:endParaRPr lang="en-US" dirty="0"/>
          </a:p>
        </p:txBody>
      </p:sp>
      <p:pic>
        <p:nvPicPr>
          <p:cNvPr id="3" name="Picture 2" descr="0814_redmoon_w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84" y="1034397"/>
            <a:ext cx="8689970" cy="434498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67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Rabbi Mottle Wolfe, </a:t>
            </a:r>
            <a:r>
              <a:rPr lang="en-US" dirty="0" err="1" smtClean="0"/>
              <a:t>Avi</a:t>
            </a:r>
            <a:r>
              <a:rPr lang="en-US" dirty="0" smtClean="0"/>
              <a:t>, &amp; Alex – Voice of Israel radio</a:t>
            </a:r>
            <a:endParaRPr lang="en-US" dirty="0"/>
          </a:p>
        </p:txBody>
      </p:sp>
      <p:pic>
        <p:nvPicPr>
          <p:cNvPr id="5" name="Picture 4" descr="0814_Voiceof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3" y="1105743"/>
            <a:ext cx="8575818" cy="42879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98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 descr="Screen Shot 2014-09-25 at 1.37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447"/>
            <a:ext cx="9149374" cy="51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45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" name="Picture 2" descr="Screen Shot 2014-09-25 at 1.38.0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2443"/>
            <a:ext cx="9148467" cy="518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80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4215"/>
            <a:ext cx="8229600" cy="851346"/>
          </a:xfrm>
        </p:spPr>
        <p:txBody>
          <a:bodyPr>
            <a:normAutofit/>
          </a:bodyPr>
          <a:lstStyle/>
          <a:p>
            <a:r>
              <a:rPr lang="en-US" dirty="0" smtClean="0"/>
              <a:t>3 Israeli Teens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 descr="three-israeli-students-june-16-2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" y="1212297"/>
            <a:ext cx="9118857" cy="44179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8393" y="5710434"/>
            <a:ext cx="8421697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Naftali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Fraenkel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Gilad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Sharr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Eyal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Yifrach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679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–Israel &amp; Neighboring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israel_nb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70" y="0"/>
            <a:ext cx="7189537" cy="696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36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 descr="middle_east_pol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57" y="0"/>
            <a:ext cx="5835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41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Shemittah</a:t>
            </a:r>
            <a:r>
              <a:rPr lang="en-US" dirty="0" smtClean="0"/>
              <a:t>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Picture 2" descr="Calender_PRINT_EP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69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164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Moons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Picture 4" descr="Blood moons graphic w partial 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639851"/>
            <a:ext cx="8850069" cy="55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27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God’s Sacred Calendar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Content Placeholder 3" descr="gods sacred calendar.pdf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" b="1878"/>
          <a:stretch>
            <a:fillRect/>
          </a:stretch>
        </p:blipFill>
        <p:spPr>
          <a:xfrm>
            <a:off x="169336" y="950644"/>
            <a:ext cx="8816992" cy="484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40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Day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Picture 4" descr="7_days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68"/>
            <a:ext cx="9182073" cy="7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5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Autumn Assembly ad</a:t>
            </a:r>
            <a:endParaRPr lang="en-US" dirty="0"/>
          </a:p>
        </p:txBody>
      </p:sp>
      <p:pic>
        <p:nvPicPr>
          <p:cNvPr id="6" name="Picture 5" descr="AA ad 600x4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8" y="383968"/>
            <a:ext cx="9011103" cy="600740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81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Awakening of</a:t>
            </a:r>
            <a:r>
              <a:rPr lang="en-US" baseline="0" dirty="0" smtClean="0"/>
              <a:t> the Nations </a:t>
            </a:r>
            <a:r>
              <a:rPr lang="en-US" baseline="0" dirty="0" err="1" smtClean="0"/>
              <a:t>mtg</a:t>
            </a:r>
            <a:endParaRPr lang="en-US" dirty="0"/>
          </a:p>
        </p:txBody>
      </p:sp>
      <p:pic>
        <p:nvPicPr>
          <p:cNvPr id="4" name="Picture 3" descr="ATN ad 600x4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89" y="414411"/>
            <a:ext cx="8943474" cy="596231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81585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8430</TotalTime>
  <Words>206</Words>
  <Application>Microsoft Macintosh PowerPoint</Application>
  <PresentationFormat>On-screen Show (4:3)</PresentationFormat>
  <Paragraphs>60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 Black </vt:lpstr>
      <vt:lpstr>With Delta stewardesses – Linda &amp; Anat</vt:lpstr>
      <vt:lpstr>The Western Wall on Tisha b’Av</vt:lpstr>
      <vt:lpstr>Western Wall – Shelli, Billye, Lynne, Heather</vt:lpstr>
      <vt:lpstr>With Sharon Daugherty &amp; Father Gabriel Naddaf</vt:lpstr>
      <vt:lpstr>Billye w/ Father of one of teenagers killed</vt:lpstr>
      <vt:lpstr>Sederot – Lynne &amp; Heather running stairs</vt:lpstr>
      <vt:lpstr>Listening to speaker at Iron Dome deployment site</vt:lpstr>
      <vt:lpstr>Todd Burpo at Iron Dome deployment site</vt:lpstr>
      <vt:lpstr>Interview w/ Chris Mitchell</vt:lpstr>
      <vt:lpstr>Billye on overlook into Gaza at Sederot</vt:lpstr>
      <vt:lpstr>Shelli with young girl soldiers</vt:lpstr>
      <vt:lpstr>Billye praying with girl soldiers</vt:lpstr>
      <vt:lpstr>Mt Herzl Cemetary, graves of soldiers</vt:lpstr>
      <vt:lpstr>Graveside, young soldiers walking</vt:lpstr>
      <vt:lpstr>Shops in Jerusalem-Esther Weiss, Dov reading Gen 26</vt:lpstr>
      <vt:lpstr>Shelli singing to Dov, Dudu Fisher</vt:lpstr>
      <vt:lpstr>Red moon over the wall</vt:lpstr>
      <vt:lpstr>Rabbi Mottle Wolfe, Avi, &amp; Alex – Voice of Israel radio</vt:lpstr>
      <vt:lpstr>Voice of Israel 1</vt:lpstr>
      <vt:lpstr>Voice of Israel 2</vt:lpstr>
      <vt:lpstr>3 Israeli Teens</vt:lpstr>
      <vt:lpstr>Map –Israel &amp; Neighboring</vt:lpstr>
      <vt:lpstr>Map –Middle East</vt:lpstr>
      <vt:lpstr>Shemittah chart</vt:lpstr>
      <vt:lpstr>Blood Moons chart</vt:lpstr>
      <vt:lpstr>God’s Sacred Calendar</vt:lpstr>
      <vt:lpstr>7 Day Chart</vt:lpstr>
      <vt:lpstr>Autumn Assembly ad</vt:lpstr>
      <vt:lpstr>Awakening of the Nations mtg</vt:lpstr>
    </vt:vector>
  </TitlesOfParts>
  <Company>Billye Brim Ministries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Lofland</dc:creator>
  <cp:lastModifiedBy>Sue Lofland</cp:lastModifiedBy>
  <cp:revision>18</cp:revision>
  <cp:lastPrinted>2014-09-26T15:38:37Z</cp:lastPrinted>
  <dcterms:created xsi:type="dcterms:W3CDTF">2014-08-31T19:34:41Z</dcterms:created>
  <dcterms:modified xsi:type="dcterms:W3CDTF">2014-09-26T15:45:53Z</dcterms:modified>
</cp:coreProperties>
</file>