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14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01862"/>
      </p:ext>
    </p:extLst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62194"/>
      </p:ext>
    </p:extLst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98844"/>
      </p:ext>
    </p:extLst>
  </p:cSld>
  <p:clrMapOvr>
    <a:masterClrMapping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05631"/>
      </p:ext>
    </p:extLst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00430"/>
      </p:ext>
    </p:extLst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89822"/>
      </p:ext>
    </p:extLst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275925"/>
      </p:ext>
    </p:extLst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95761"/>
      </p:ext>
    </p:extLst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32152"/>
      </p:ext>
    </p:extLst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4245"/>
      </p:ext>
    </p:extLst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7253"/>
      </p:ext>
    </p:extLst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F538-F1E8-40DD-B8A4-5DD3DC3985C7}" type="datetimeFigureOut">
              <a:rPr lang="en-US" smtClean="0"/>
              <a:t>10/23/2013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517DF-D9B2-415D-9CDB-394AD385D0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721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SLofland\Desktop\2013AA\Announcement slides\Announcement jpgs\1 Welcome to 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776"/>
            <a:ext cx="9207583" cy="518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816466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SLofland\Desktop\2013AA\Announcement slides\Announcement jpgs\2 Regist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" y="838200"/>
            <a:ext cx="9208956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71730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Lofland\Desktop\2013AA\Announcement slides\Announcement jpgs\3 Schedu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762000"/>
            <a:ext cx="9208956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293917"/>
      </p:ext>
    </p:extLst>
  </p:cSld>
  <p:clrMapOvr>
    <a:masterClrMapping/>
  </p:clrMapOvr>
  <p:transition spd="slow" advClick="0" advTm="1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Lofland\Desktop\2013AA\Announcement slides\Announcement jpgs\4 Product ro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956" y="685800"/>
            <a:ext cx="9208956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036850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Lofland\Desktop\2013AA\Announcement slides\Announcement jpgs\5 Cell phon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9" y="762000"/>
            <a:ext cx="9208956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754900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Lofland\Desktop\2013AA\Announcement slides\Announcement jpgs\6 Conf s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84" y="838200"/>
            <a:ext cx="9208959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823232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Lofland\Desktop\2013AA\Announcement slides\Announcement jpgs\7 Flash driv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8200"/>
            <a:ext cx="920895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534085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Lofland\Desktop\2013AA\Announcement slides\Announcement jpgs\8 B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20896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9052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2</cp:revision>
  <dcterms:created xsi:type="dcterms:W3CDTF">2013-10-23T21:46:59Z</dcterms:created>
  <dcterms:modified xsi:type="dcterms:W3CDTF">2013-10-23T21:58:30Z</dcterms:modified>
</cp:coreProperties>
</file>