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797F-7E69-1943-BBC9-B56B8E7BDD0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1C86-AEB3-B24C-BB6E-23A6BDB6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5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797F-7E69-1943-BBC9-B56B8E7BDD0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1C86-AEB3-B24C-BB6E-23A6BDB6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797F-7E69-1943-BBC9-B56B8E7BDD0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1C86-AEB3-B24C-BB6E-23A6BDB6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2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797F-7E69-1943-BBC9-B56B8E7BDD0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1C86-AEB3-B24C-BB6E-23A6BDB6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797F-7E69-1943-BBC9-B56B8E7BDD0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1C86-AEB3-B24C-BB6E-23A6BDB6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3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797F-7E69-1943-BBC9-B56B8E7BDD0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1C86-AEB3-B24C-BB6E-23A6BDB6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797F-7E69-1943-BBC9-B56B8E7BDD0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1C86-AEB3-B24C-BB6E-23A6BDB6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2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797F-7E69-1943-BBC9-B56B8E7BDD0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1C86-AEB3-B24C-BB6E-23A6BDB6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0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797F-7E69-1943-BBC9-B56B8E7BDD0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1C86-AEB3-B24C-BB6E-23A6BDB6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797F-7E69-1943-BBC9-B56B8E7BDD0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1C86-AEB3-B24C-BB6E-23A6BDB6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797F-7E69-1943-BBC9-B56B8E7BDD0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1C86-AEB3-B24C-BB6E-23A6BDB6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9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797F-7E69-1943-BBC9-B56B8E7BDD0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D1C86-AEB3-B24C-BB6E-23A6BDB6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 days chart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7_days_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73" y="0"/>
            <a:ext cx="9182073" cy="7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4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Blood Moons graphic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Blood moons graphic w partial so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0" y="656963"/>
            <a:ext cx="8850069" cy="55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Blood Moons graphic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hebcal_2014_ap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" y="0"/>
            <a:ext cx="8981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8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Blood Moons graphic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hebcal_2014_o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" y="0"/>
            <a:ext cx="8981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Blood Moons graphic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hebcal_2015_m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8" y="0"/>
            <a:ext cx="8981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3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Blood Moons graphic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hebcal_2015_ap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" y="0"/>
            <a:ext cx="8981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5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Blood Moons graphic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hebcal_2015_s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" y="0"/>
            <a:ext cx="8981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3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Blood Moons graphic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Shmittah_Year_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9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4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7 days chart</vt:lpstr>
      <vt:lpstr>Blood Moons graphic</vt:lpstr>
      <vt:lpstr>Blood Moons graphic</vt:lpstr>
      <vt:lpstr>Blood Moons graphic</vt:lpstr>
      <vt:lpstr>Blood Moons graphic</vt:lpstr>
      <vt:lpstr>Blood Moons graphic</vt:lpstr>
      <vt:lpstr>Blood Moons graphic</vt:lpstr>
      <vt:lpstr>Blood Moons graphic</vt:lpstr>
    </vt:vector>
  </TitlesOfParts>
  <Company>Billye Brim Ministries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days chart</dc:title>
  <dc:creator>Sue Lofland</dc:creator>
  <cp:lastModifiedBy>Sue Lofland</cp:lastModifiedBy>
  <cp:revision>1</cp:revision>
  <dcterms:created xsi:type="dcterms:W3CDTF">2014-03-28T02:49:02Z</dcterms:created>
  <dcterms:modified xsi:type="dcterms:W3CDTF">2014-03-28T02:58:59Z</dcterms:modified>
</cp:coreProperties>
</file>